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1" r:id="rId6"/>
    <p:sldId id="257" r:id="rId7"/>
    <p:sldId id="280" r:id="rId8"/>
    <p:sldId id="259" r:id="rId9"/>
    <p:sldId id="285" r:id="rId10"/>
    <p:sldId id="265" r:id="rId11"/>
    <p:sldId id="260" r:id="rId12"/>
    <p:sldId id="287" r:id="rId13"/>
    <p:sldId id="296" r:id="rId1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786"/>
    <a:srgbClr val="C2CED4"/>
    <a:srgbClr val="F1EFE8"/>
    <a:srgbClr val="549E39"/>
    <a:srgbClr val="595959"/>
    <a:srgbClr val="7F7F7F"/>
    <a:srgbClr val="A6A6A6"/>
    <a:srgbClr val="BFBFBF"/>
    <a:srgbClr val="465359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>
        <p:scale>
          <a:sx n="70" d="100"/>
          <a:sy n="70" d="100"/>
        </p:scale>
        <p:origin x="460" y="-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C6A28-CC57-45C3-B713-68F2EFC8A4E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355E3FB0-4D90-4432-AF57-930C91099418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pt-PT" noProof="0" dirty="0"/>
            <a:t>Primeira funcionalidade</a:t>
          </a:r>
        </a:p>
      </dgm:t>
    </dgm:pt>
    <dgm:pt modelId="{CA8FC44E-2FD4-4562-A558-A0BA15E02677}" type="parTrans" cxnId="{47AF1776-8C01-4A97-898E-74CBDC175268}">
      <dgm:prSet/>
      <dgm:spPr/>
      <dgm:t>
        <a:bodyPr rtlCol="0"/>
        <a:lstStyle/>
        <a:p>
          <a:pPr rtl="0"/>
          <a:endParaRPr lang="pt-PT" noProof="0" dirty="0"/>
        </a:p>
      </dgm:t>
    </dgm:pt>
    <dgm:pt modelId="{EA5182FC-59DD-4562-8F1A-90A1CB9418ED}" type="sibTrans" cxnId="{47AF1776-8C01-4A97-898E-74CBDC175268}">
      <dgm:prSet/>
      <dgm:spPr/>
      <dgm:t>
        <a:bodyPr rtlCol="0"/>
        <a:lstStyle/>
        <a:p>
          <a:pPr rtl="0"/>
          <a:endParaRPr lang="pt-PT" noProof="0" dirty="0"/>
        </a:p>
      </dgm:t>
    </dgm:pt>
    <dgm:pt modelId="{884B8657-D33D-4E0A-A824-0AE8F0C858C3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pt-PT" noProof="0" dirty="0"/>
            <a:t>Reserva de espaço e pagamento </a:t>
          </a:r>
        </a:p>
      </dgm:t>
    </dgm:pt>
    <dgm:pt modelId="{8623F71C-0BFC-4ACC-AB4E-990BE1864E4C}" type="parTrans" cxnId="{12443457-0F78-402C-9DBB-1014085FAA6D}">
      <dgm:prSet/>
      <dgm:spPr/>
      <dgm:t>
        <a:bodyPr rtlCol="0"/>
        <a:lstStyle/>
        <a:p>
          <a:pPr rtl="0"/>
          <a:endParaRPr lang="pt-PT" noProof="0" dirty="0"/>
        </a:p>
      </dgm:t>
    </dgm:pt>
    <dgm:pt modelId="{4A8341CC-F999-4B28-8D1C-55B370158749}" type="sibTrans" cxnId="{12443457-0F78-402C-9DBB-1014085FAA6D}">
      <dgm:prSet/>
      <dgm:spPr/>
      <dgm:t>
        <a:bodyPr rtlCol="0"/>
        <a:lstStyle/>
        <a:p>
          <a:pPr rtl="0"/>
          <a:endParaRPr lang="pt-PT" noProof="0" dirty="0"/>
        </a:p>
      </dgm:t>
    </dgm:pt>
    <dgm:pt modelId="{29BE108A-557B-436C-A249-1801D18C6C06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pt-PT" noProof="0" dirty="0"/>
            <a:t>Segunda funcionalidade</a:t>
          </a:r>
        </a:p>
      </dgm:t>
    </dgm:pt>
    <dgm:pt modelId="{B7D01297-ABE7-4E0E-8221-9D5E80020B20}" type="parTrans" cxnId="{61F335A9-C303-4AAE-9C3E-6A9D91303852}">
      <dgm:prSet/>
      <dgm:spPr/>
      <dgm:t>
        <a:bodyPr rtlCol="0"/>
        <a:lstStyle/>
        <a:p>
          <a:pPr rtl="0"/>
          <a:endParaRPr lang="pt-PT" noProof="0" dirty="0"/>
        </a:p>
      </dgm:t>
    </dgm:pt>
    <dgm:pt modelId="{4B742242-C444-45FE-A829-3316DDC4AD15}" type="sibTrans" cxnId="{61F335A9-C303-4AAE-9C3E-6A9D91303852}">
      <dgm:prSet/>
      <dgm:spPr/>
      <dgm:t>
        <a:bodyPr rtlCol="0"/>
        <a:lstStyle/>
        <a:p>
          <a:pPr rtl="0"/>
          <a:endParaRPr lang="pt-PT" noProof="0" dirty="0"/>
        </a:p>
      </dgm:t>
    </dgm:pt>
    <dgm:pt modelId="{52E90D9B-A451-4ECB-A988-65D7E0721C56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pt-PT" noProof="0" dirty="0"/>
            <a:t>Marcação de atividades</a:t>
          </a:r>
        </a:p>
      </dgm:t>
    </dgm:pt>
    <dgm:pt modelId="{57B5EEEF-B9CF-4B12-A6F2-2653CE0F1AAB}" type="parTrans" cxnId="{B27F0AE5-D875-43F4-96FC-12B0B6B2DA22}">
      <dgm:prSet/>
      <dgm:spPr/>
      <dgm:t>
        <a:bodyPr rtlCol="0"/>
        <a:lstStyle/>
        <a:p>
          <a:pPr rtl="0"/>
          <a:endParaRPr lang="pt-PT" noProof="0" dirty="0"/>
        </a:p>
      </dgm:t>
    </dgm:pt>
    <dgm:pt modelId="{167C8509-3D1F-4C9D-9F18-AC084954BA2F}" type="sibTrans" cxnId="{B27F0AE5-D875-43F4-96FC-12B0B6B2DA22}">
      <dgm:prSet/>
      <dgm:spPr/>
      <dgm:t>
        <a:bodyPr rtlCol="0"/>
        <a:lstStyle/>
        <a:p>
          <a:pPr rtl="0"/>
          <a:endParaRPr lang="pt-PT" noProof="0" dirty="0"/>
        </a:p>
      </dgm:t>
    </dgm:pt>
    <dgm:pt modelId="{1E48E268-1ACC-48A8-A6FC-608213A71B3E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pt-PT" noProof="0" dirty="0"/>
            <a:t>Terceira funcionalidade</a:t>
          </a:r>
        </a:p>
      </dgm:t>
    </dgm:pt>
    <dgm:pt modelId="{503824B4-8C17-4D13-A4C5-C8A24A5AC199}" type="parTrans" cxnId="{7F4E1ECF-CF30-4566-9320-47B921495474}">
      <dgm:prSet/>
      <dgm:spPr/>
      <dgm:t>
        <a:bodyPr rtlCol="0"/>
        <a:lstStyle/>
        <a:p>
          <a:pPr rtl="0"/>
          <a:endParaRPr lang="pt-PT" noProof="0" dirty="0"/>
        </a:p>
      </dgm:t>
    </dgm:pt>
    <dgm:pt modelId="{C72BC438-006C-44E7-B611-8802C0408E43}" type="sibTrans" cxnId="{7F4E1ECF-CF30-4566-9320-47B921495474}">
      <dgm:prSet/>
      <dgm:spPr/>
      <dgm:t>
        <a:bodyPr rtlCol="0"/>
        <a:lstStyle/>
        <a:p>
          <a:pPr rtl="0"/>
          <a:endParaRPr lang="pt-PT" noProof="0" dirty="0"/>
        </a:p>
      </dgm:t>
    </dgm:pt>
    <dgm:pt modelId="{E0464B81-882A-44EC-B5AE-38F317FDC978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pt-PT" noProof="0" dirty="0"/>
            <a:t>Aluguer de equipamento</a:t>
          </a:r>
        </a:p>
      </dgm:t>
    </dgm:pt>
    <dgm:pt modelId="{72D2B397-D1BA-48AD-A3C5-116A8455487E}" type="parTrans" cxnId="{2BCEFC94-BCF3-48AE-B7F3-73DB57E4A22D}">
      <dgm:prSet/>
      <dgm:spPr/>
      <dgm:t>
        <a:bodyPr rtlCol="0"/>
        <a:lstStyle/>
        <a:p>
          <a:pPr rtl="0"/>
          <a:endParaRPr lang="pt-PT" noProof="0" dirty="0"/>
        </a:p>
      </dgm:t>
    </dgm:pt>
    <dgm:pt modelId="{07416259-E870-4C04-884F-481BE2963EAE}" type="sibTrans" cxnId="{2BCEFC94-BCF3-48AE-B7F3-73DB57E4A22D}">
      <dgm:prSet/>
      <dgm:spPr/>
      <dgm:t>
        <a:bodyPr rtlCol="0"/>
        <a:lstStyle/>
        <a:p>
          <a:pPr rtl="0"/>
          <a:endParaRPr lang="pt-PT" noProof="0" dirty="0"/>
        </a:p>
      </dgm:t>
    </dgm:pt>
    <dgm:pt modelId="{4ED46DEC-8E6E-4774-9538-FDB89C72D107}" type="pres">
      <dgm:prSet presAssocID="{4F6C6A28-CC57-45C3-B713-68F2EFC8A4E6}" presName="Name0" presStyleCnt="0">
        <dgm:presLayoutVars>
          <dgm:dir/>
          <dgm:animLvl val="lvl"/>
          <dgm:resizeHandles val="exact"/>
        </dgm:presLayoutVars>
      </dgm:prSet>
      <dgm:spPr/>
    </dgm:pt>
    <dgm:pt modelId="{BCEA5C92-F53B-4860-83B2-72CC36A08F67}" type="pres">
      <dgm:prSet presAssocID="{1E48E268-1ACC-48A8-A6FC-608213A71B3E}" presName="boxAndChildren" presStyleCnt="0"/>
      <dgm:spPr/>
    </dgm:pt>
    <dgm:pt modelId="{ECAA1C17-F54C-4AA3-BBE2-E1E9970961A2}" type="pres">
      <dgm:prSet presAssocID="{1E48E268-1ACC-48A8-A6FC-608213A71B3E}" presName="parentTextBox" presStyleLbl="alignNode1" presStyleIdx="0" presStyleCnt="3"/>
      <dgm:spPr/>
    </dgm:pt>
    <dgm:pt modelId="{BFF3A099-991E-4C39-A76D-B1A15F6185FC}" type="pres">
      <dgm:prSet presAssocID="{1E48E268-1ACC-48A8-A6FC-608213A71B3E}" presName="descendantBox" presStyleLbl="bgAccFollowNode1" presStyleIdx="0" presStyleCnt="3"/>
      <dgm:spPr/>
    </dgm:pt>
    <dgm:pt modelId="{AC4486F0-455E-4BF5-B201-02BCE7C6FB60}" type="pres">
      <dgm:prSet presAssocID="{4B742242-C444-45FE-A829-3316DDC4AD15}" presName="sp" presStyleCnt="0"/>
      <dgm:spPr/>
    </dgm:pt>
    <dgm:pt modelId="{B76EACBF-1C7D-48E3-A1DB-6F3B25295177}" type="pres">
      <dgm:prSet presAssocID="{29BE108A-557B-436C-A249-1801D18C6C06}" presName="arrowAndChildren" presStyleCnt="0"/>
      <dgm:spPr/>
    </dgm:pt>
    <dgm:pt modelId="{8F2DC8F7-2969-4E54-8404-1322F16C0762}" type="pres">
      <dgm:prSet presAssocID="{29BE108A-557B-436C-A249-1801D18C6C06}" presName="parentTextArrow" presStyleLbl="node1" presStyleIdx="0" presStyleCnt="0"/>
      <dgm:spPr/>
    </dgm:pt>
    <dgm:pt modelId="{B572971A-69E2-4612-9AE9-2D297FC1D105}" type="pres">
      <dgm:prSet presAssocID="{29BE108A-557B-436C-A249-1801D18C6C06}" presName="arrow" presStyleLbl="alignNode1" presStyleIdx="1" presStyleCnt="3"/>
      <dgm:spPr/>
    </dgm:pt>
    <dgm:pt modelId="{9B56BC1C-DD08-4C02-A4B7-C2C2F8FB002B}" type="pres">
      <dgm:prSet presAssocID="{29BE108A-557B-436C-A249-1801D18C6C06}" presName="descendantArrow" presStyleLbl="bgAccFollowNode1" presStyleIdx="1" presStyleCnt="3"/>
      <dgm:spPr/>
    </dgm:pt>
    <dgm:pt modelId="{119EA7EE-880B-438D-A620-F0E6FE5A5EB8}" type="pres">
      <dgm:prSet presAssocID="{EA5182FC-59DD-4562-8F1A-90A1CB9418ED}" presName="sp" presStyleCnt="0"/>
      <dgm:spPr/>
    </dgm:pt>
    <dgm:pt modelId="{2BD7A605-778D-45AC-B1EE-02534FA84DF0}" type="pres">
      <dgm:prSet presAssocID="{355E3FB0-4D90-4432-AF57-930C91099418}" presName="arrowAndChildren" presStyleCnt="0"/>
      <dgm:spPr/>
    </dgm:pt>
    <dgm:pt modelId="{6829E04E-CDE8-4E62-949B-BD9655AB514B}" type="pres">
      <dgm:prSet presAssocID="{355E3FB0-4D90-4432-AF57-930C91099418}" presName="parentTextArrow" presStyleLbl="node1" presStyleIdx="0" presStyleCnt="0"/>
      <dgm:spPr/>
    </dgm:pt>
    <dgm:pt modelId="{B0EECA9C-951C-4D9E-8CEE-394BCB22CEF0}" type="pres">
      <dgm:prSet presAssocID="{355E3FB0-4D90-4432-AF57-930C91099418}" presName="arrow" presStyleLbl="alignNode1" presStyleIdx="2" presStyleCnt="3" custScaleY="213075"/>
      <dgm:spPr/>
    </dgm:pt>
    <dgm:pt modelId="{74B3C4B7-20AD-4945-8126-5056D9CFA6CE}" type="pres">
      <dgm:prSet presAssocID="{355E3FB0-4D90-4432-AF57-930C91099418}" presName="descendantArrow" presStyleLbl="bgAccFollowNode1" presStyleIdx="2" presStyleCnt="3" custLinFactNeighborX="0" custLinFactNeighborY="-26140"/>
      <dgm:spPr/>
    </dgm:pt>
  </dgm:ptLst>
  <dgm:cxnLst>
    <dgm:cxn modelId="{DBEAE811-B2A7-4B73-8584-EE847E46292F}" type="presOf" srcId="{E0464B81-882A-44EC-B5AE-38F317FDC978}" destId="{BFF3A099-991E-4C39-A76D-B1A15F6185FC}" srcOrd="0" destOrd="0" presId="urn:microsoft.com/office/officeart/2016/7/layout/VerticalDownArrowProcess"/>
    <dgm:cxn modelId="{7E4EB123-75CA-4297-B0A8-05D58FE8FD31}" type="presOf" srcId="{355E3FB0-4D90-4432-AF57-930C91099418}" destId="{6829E04E-CDE8-4E62-949B-BD9655AB514B}" srcOrd="0" destOrd="0" presId="urn:microsoft.com/office/officeart/2016/7/layout/VerticalDownArrowProcess"/>
    <dgm:cxn modelId="{F943E728-6AE2-42CA-BC6C-15AF359C08D0}" type="presOf" srcId="{29BE108A-557B-436C-A249-1801D18C6C06}" destId="{B572971A-69E2-4612-9AE9-2D297FC1D105}" srcOrd="1" destOrd="0" presId="urn:microsoft.com/office/officeart/2016/7/layout/VerticalDownArrowProcess"/>
    <dgm:cxn modelId="{1E111D3C-4FB3-4419-B5B7-7E9E0C144067}" type="presOf" srcId="{1E48E268-1ACC-48A8-A6FC-608213A71B3E}" destId="{ECAA1C17-F54C-4AA3-BBE2-E1E9970961A2}" srcOrd="0" destOrd="0" presId="urn:microsoft.com/office/officeart/2016/7/layout/VerticalDownArrowProcess"/>
    <dgm:cxn modelId="{08E93F48-54FB-4FFB-A08A-833A8D3B3F53}" type="presOf" srcId="{29BE108A-557B-436C-A249-1801D18C6C06}" destId="{8F2DC8F7-2969-4E54-8404-1322F16C0762}" srcOrd="0" destOrd="0" presId="urn:microsoft.com/office/officeart/2016/7/layout/VerticalDownArrowProcess"/>
    <dgm:cxn modelId="{CED8B64B-E281-44E4-9A04-0291B6DE6555}" type="presOf" srcId="{52E90D9B-A451-4ECB-A988-65D7E0721C56}" destId="{9B56BC1C-DD08-4C02-A4B7-C2C2F8FB002B}" srcOrd="0" destOrd="0" presId="urn:microsoft.com/office/officeart/2016/7/layout/VerticalDownArrowProcess"/>
    <dgm:cxn modelId="{99DC9D53-D889-4336-B2B1-C028B7E2996A}" type="presOf" srcId="{884B8657-D33D-4E0A-A824-0AE8F0C858C3}" destId="{74B3C4B7-20AD-4945-8126-5056D9CFA6CE}" srcOrd="0" destOrd="0" presId="urn:microsoft.com/office/officeart/2016/7/layout/VerticalDownArrowProcess"/>
    <dgm:cxn modelId="{47AF1776-8C01-4A97-898E-74CBDC175268}" srcId="{4F6C6A28-CC57-45C3-B713-68F2EFC8A4E6}" destId="{355E3FB0-4D90-4432-AF57-930C91099418}" srcOrd="0" destOrd="0" parTransId="{CA8FC44E-2FD4-4562-A558-A0BA15E02677}" sibTransId="{EA5182FC-59DD-4562-8F1A-90A1CB9418ED}"/>
    <dgm:cxn modelId="{12443457-0F78-402C-9DBB-1014085FAA6D}" srcId="{355E3FB0-4D90-4432-AF57-930C91099418}" destId="{884B8657-D33D-4E0A-A824-0AE8F0C858C3}" srcOrd="0" destOrd="0" parTransId="{8623F71C-0BFC-4ACC-AB4E-990BE1864E4C}" sibTransId="{4A8341CC-F999-4B28-8D1C-55B370158749}"/>
    <dgm:cxn modelId="{2BCEFC94-BCF3-48AE-B7F3-73DB57E4A22D}" srcId="{1E48E268-1ACC-48A8-A6FC-608213A71B3E}" destId="{E0464B81-882A-44EC-B5AE-38F317FDC978}" srcOrd="0" destOrd="0" parTransId="{72D2B397-D1BA-48AD-A3C5-116A8455487E}" sibTransId="{07416259-E870-4C04-884F-481BE2963EAE}"/>
    <dgm:cxn modelId="{CA5ED297-518A-4B79-AE2C-7D07B73CCB7C}" type="presOf" srcId="{355E3FB0-4D90-4432-AF57-930C91099418}" destId="{B0EECA9C-951C-4D9E-8CEE-394BCB22CEF0}" srcOrd="1" destOrd="0" presId="urn:microsoft.com/office/officeart/2016/7/layout/VerticalDownArrowProcess"/>
    <dgm:cxn modelId="{61F335A9-C303-4AAE-9C3E-6A9D91303852}" srcId="{4F6C6A28-CC57-45C3-B713-68F2EFC8A4E6}" destId="{29BE108A-557B-436C-A249-1801D18C6C06}" srcOrd="1" destOrd="0" parTransId="{B7D01297-ABE7-4E0E-8221-9D5E80020B20}" sibTransId="{4B742242-C444-45FE-A829-3316DDC4AD15}"/>
    <dgm:cxn modelId="{7F4E1ECF-CF30-4566-9320-47B921495474}" srcId="{4F6C6A28-CC57-45C3-B713-68F2EFC8A4E6}" destId="{1E48E268-1ACC-48A8-A6FC-608213A71B3E}" srcOrd="2" destOrd="0" parTransId="{503824B4-8C17-4D13-A4C5-C8A24A5AC199}" sibTransId="{C72BC438-006C-44E7-B611-8802C0408E43}"/>
    <dgm:cxn modelId="{C6CFBCD5-2979-4C46-88D8-D38F396C2F7F}" type="presOf" srcId="{4F6C6A28-CC57-45C3-B713-68F2EFC8A4E6}" destId="{4ED46DEC-8E6E-4774-9538-FDB89C72D107}" srcOrd="0" destOrd="0" presId="urn:microsoft.com/office/officeart/2016/7/layout/VerticalDownArrowProcess"/>
    <dgm:cxn modelId="{B27F0AE5-D875-43F4-96FC-12B0B6B2DA22}" srcId="{29BE108A-557B-436C-A249-1801D18C6C06}" destId="{52E90D9B-A451-4ECB-A988-65D7E0721C56}" srcOrd="0" destOrd="0" parTransId="{57B5EEEF-B9CF-4B12-A6F2-2653CE0F1AAB}" sibTransId="{167C8509-3D1F-4C9D-9F18-AC084954BA2F}"/>
    <dgm:cxn modelId="{8A5C214A-9C4D-4BF2-83E3-D5A4F8DF7D3E}" type="presParOf" srcId="{4ED46DEC-8E6E-4774-9538-FDB89C72D107}" destId="{BCEA5C92-F53B-4860-83B2-72CC36A08F67}" srcOrd="0" destOrd="0" presId="urn:microsoft.com/office/officeart/2016/7/layout/VerticalDownArrowProcess"/>
    <dgm:cxn modelId="{CD65304A-7F7A-4793-A325-763964DEB57E}" type="presParOf" srcId="{BCEA5C92-F53B-4860-83B2-72CC36A08F67}" destId="{ECAA1C17-F54C-4AA3-BBE2-E1E9970961A2}" srcOrd="0" destOrd="0" presId="urn:microsoft.com/office/officeart/2016/7/layout/VerticalDownArrowProcess"/>
    <dgm:cxn modelId="{B15FA21C-9E7E-403B-AFB4-D392920E5614}" type="presParOf" srcId="{BCEA5C92-F53B-4860-83B2-72CC36A08F67}" destId="{BFF3A099-991E-4C39-A76D-B1A15F6185FC}" srcOrd="1" destOrd="0" presId="urn:microsoft.com/office/officeart/2016/7/layout/VerticalDownArrowProcess"/>
    <dgm:cxn modelId="{9436589C-752D-4AD7-96A6-5F3B0E5EFF67}" type="presParOf" srcId="{4ED46DEC-8E6E-4774-9538-FDB89C72D107}" destId="{AC4486F0-455E-4BF5-B201-02BCE7C6FB60}" srcOrd="1" destOrd="0" presId="urn:microsoft.com/office/officeart/2016/7/layout/VerticalDownArrowProcess"/>
    <dgm:cxn modelId="{8D2DAA38-FA6C-4A13-A688-808BE82F0961}" type="presParOf" srcId="{4ED46DEC-8E6E-4774-9538-FDB89C72D107}" destId="{B76EACBF-1C7D-48E3-A1DB-6F3B25295177}" srcOrd="2" destOrd="0" presId="urn:microsoft.com/office/officeart/2016/7/layout/VerticalDownArrowProcess"/>
    <dgm:cxn modelId="{B9B715EB-2D42-44F6-AC30-C0AF73EE6CB8}" type="presParOf" srcId="{B76EACBF-1C7D-48E3-A1DB-6F3B25295177}" destId="{8F2DC8F7-2969-4E54-8404-1322F16C0762}" srcOrd="0" destOrd="0" presId="urn:microsoft.com/office/officeart/2016/7/layout/VerticalDownArrowProcess"/>
    <dgm:cxn modelId="{17A1FF52-6C09-4011-9C1A-3F90327C0F40}" type="presParOf" srcId="{B76EACBF-1C7D-48E3-A1DB-6F3B25295177}" destId="{B572971A-69E2-4612-9AE9-2D297FC1D105}" srcOrd="1" destOrd="0" presId="urn:microsoft.com/office/officeart/2016/7/layout/VerticalDownArrowProcess"/>
    <dgm:cxn modelId="{FB62BC30-8711-4A60-9F8C-78E44791FA17}" type="presParOf" srcId="{B76EACBF-1C7D-48E3-A1DB-6F3B25295177}" destId="{9B56BC1C-DD08-4C02-A4B7-C2C2F8FB002B}" srcOrd="2" destOrd="0" presId="urn:microsoft.com/office/officeart/2016/7/layout/VerticalDownArrowProcess"/>
    <dgm:cxn modelId="{E9BF4A95-C07C-4133-B1BE-9B30B65FA677}" type="presParOf" srcId="{4ED46DEC-8E6E-4774-9538-FDB89C72D107}" destId="{119EA7EE-880B-438D-A620-F0E6FE5A5EB8}" srcOrd="3" destOrd="0" presId="urn:microsoft.com/office/officeart/2016/7/layout/VerticalDownArrowProcess"/>
    <dgm:cxn modelId="{11F776D9-5A14-45F2-A825-EC827FA10F0E}" type="presParOf" srcId="{4ED46DEC-8E6E-4774-9538-FDB89C72D107}" destId="{2BD7A605-778D-45AC-B1EE-02534FA84DF0}" srcOrd="4" destOrd="0" presId="urn:microsoft.com/office/officeart/2016/7/layout/VerticalDownArrowProcess"/>
    <dgm:cxn modelId="{F6D33F9B-5377-4C53-968C-A9ED085A2C19}" type="presParOf" srcId="{2BD7A605-778D-45AC-B1EE-02534FA84DF0}" destId="{6829E04E-CDE8-4E62-949B-BD9655AB514B}" srcOrd="0" destOrd="0" presId="urn:microsoft.com/office/officeart/2016/7/layout/VerticalDownArrowProcess"/>
    <dgm:cxn modelId="{F0E39F8C-1FD9-44A1-937E-EE08E5F73EED}" type="presParOf" srcId="{2BD7A605-778D-45AC-B1EE-02534FA84DF0}" destId="{B0EECA9C-951C-4D9E-8CEE-394BCB22CEF0}" srcOrd="1" destOrd="0" presId="urn:microsoft.com/office/officeart/2016/7/layout/VerticalDownArrowProcess"/>
    <dgm:cxn modelId="{4C8A049E-887D-4B70-9A40-DA9DFA05EA5A}" type="presParOf" srcId="{2BD7A605-778D-45AC-B1EE-02534FA84DF0}" destId="{74B3C4B7-20AD-4945-8126-5056D9CFA6C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3578FF-4FC5-4B04-8120-C1CC7EA343D1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E2333597-7DC1-48B7-AB19-9AFE056B59E6}">
      <dgm:prSet phldrT="[Text]" custT="1"/>
      <dgm:spPr>
        <a:solidFill>
          <a:srgbClr val="465359"/>
        </a:solidFill>
        <a:ln>
          <a:noFill/>
        </a:ln>
      </dgm:spPr>
      <dgm:t>
        <a:bodyPr rtlCol="0" anchor="b"/>
        <a:lstStyle/>
        <a:p>
          <a:pPr algn="l" rtl="0"/>
          <a:endParaRPr lang="pt-PT" sz="1600" noProof="0" dirty="0"/>
        </a:p>
      </dgm:t>
    </dgm:pt>
    <dgm:pt modelId="{6E30DECC-094D-40A0-99DB-554081B0B8B9}" type="parTrans" cxnId="{28B88752-A628-4B86-B13D-642603CB4879}">
      <dgm:prSet/>
      <dgm:spPr/>
      <dgm:t>
        <a:bodyPr rtlCol="0"/>
        <a:lstStyle/>
        <a:p>
          <a:pPr rtl="0"/>
          <a:endParaRPr lang="pt-PT" noProof="0" dirty="0"/>
        </a:p>
      </dgm:t>
    </dgm:pt>
    <dgm:pt modelId="{6398B91F-0808-4DC4-96A5-BC13D52128D7}" type="sibTrans" cxnId="{28B88752-A628-4B86-B13D-642603CB4879}">
      <dgm:prSet/>
      <dgm:spPr/>
      <dgm:t>
        <a:bodyPr rtlCol="0"/>
        <a:lstStyle/>
        <a:p>
          <a:pPr rtl="0"/>
          <a:endParaRPr lang="pt-PT" noProof="0" dirty="0"/>
        </a:p>
      </dgm:t>
    </dgm:pt>
    <dgm:pt modelId="{43B98951-9EE2-4487-BC11-9DDAA7E6E38E}">
      <dgm:prSet phldrT="[Text]" custT="1"/>
      <dgm:spPr>
        <a:ln>
          <a:noFill/>
        </a:ln>
      </dgm:spPr>
      <dgm:t>
        <a:bodyPr rtlCol="0"/>
        <a:lstStyle/>
        <a:p>
          <a:pPr rtl="0"/>
          <a:r>
            <a:rPr lang="pt-PT" sz="1050" noProof="0" dirty="0"/>
            <a:t>Análise de sites concorrentes da área</a:t>
          </a:r>
        </a:p>
      </dgm:t>
    </dgm:pt>
    <dgm:pt modelId="{F6578A5E-99DF-4AD4-8F92-2F99518E089F}" type="parTrans" cxnId="{99C6D3FF-60DA-4203-B9E4-63DD5CBAB2E1}">
      <dgm:prSet/>
      <dgm:spPr/>
      <dgm:t>
        <a:bodyPr rtlCol="0"/>
        <a:lstStyle/>
        <a:p>
          <a:pPr rtl="0"/>
          <a:endParaRPr lang="pt-PT" noProof="0" dirty="0"/>
        </a:p>
      </dgm:t>
    </dgm:pt>
    <dgm:pt modelId="{C7A645A0-5099-40C9-854B-AE4BD49409C9}" type="sibTrans" cxnId="{99C6D3FF-60DA-4203-B9E4-63DD5CBAB2E1}">
      <dgm:prSet/>
      <dgm:spPr/>
      <dgm:t>
        <a:bodyPr rtlCol="0"/>
        <a:lstStyle/>
        <a:p>
          <a:pPr rtl="0"/>
          <a:endParaRPr lang="pt-PT" noProof="0" dirty="0"/>
        </a:p>
      </dgm:t>
    </dgm:pt>
    <dgm:pt modelId="{66CD102D-613D-4F24-93EF-F98A64CC71E6}" type="pres">
      <dgm:prSet presAssocID="{5D3578FF-4FC5-4B04-8120-C1CC7EA343D1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B29F2990-ACBC-41CA-8C73-195B973F32E8}" type="pres">
      <dgm:prSet presAssocID="{5D3578FF-4FC5-4B04-8120-C1CC7EA343D1}" presName="outerBox" presStyleCnt="0"/>
      <dgm:spPr/>
    </dgm:pt>
    <dgm:pt modelId="{D6A2081F-9D5E-43D9-ABB3-3244B1502DD4}" type="pres">
      <dgm:prSet presAssocID="{5D3578FF-4FC5-4B04-8120-C1CC7EA343D1}" presName="outerBoxParent" presStyleLbl="node1" presStyleIdx="0" presStyleCnt="1" custLinFactY="-25568" custLinFactNeighborX="0" custLinFactNeighborY="-100000"/>
      <dgm:spPr/>
    </dgm:pt>
    <dgm:pt modelId="{93C781AD-618A-43D2-A6E7-D3B874ACF8F7}" type="pres">
      <dgm:prSet presAssocID="{5D3578FF-4FC5-4B04-8120-C1CC7EA343D1}" presName="outerBoxChildren" presStyleCnt="0"/>
      <dgm:spPr/>
    </dgm:pt>
    <dgm:pt modelId="{CED82B68-6292-4F41-BF13-559A608ABCDA}" type="pres">
      <dgm:prSet presAssocID="{43B98951-9EE2-4487-BC11-9DDAA7E6E38E}" presName="oChild" presStyleLbl="fgAcc1" presStyleIdx="0" presStyleCnt="1" custScaleX="47986" custScaleY="124112" custLinFactNeighborX="47946" custLinFactNeighborY="-45486">
        <dgm:presLayoutVars>
          <dgm:bulletEnabled val="1"/>
        </dgm:presLayoutVars>
      </dgm:prSet>
      <dgm:spPr/>
    </dgm:pt>
  </dgm:ptLst>
  <dgm:cxnLst>
    <dgm:cxn modelId="{4D8C6C4F-54B5-4F07-9ADE-BB0C0DF45751}" type="presOf" srcId="{43B98951-9EE2-4487-BC11-9DDAA7E6E38E}" destId="{CED82B68-6292-4F41-BF13-559A608ABCDA}" srcOrd="0" destOrd="0" presId="urn:microsoft.com/office/officeart/2005/8/layout/target2"/>
    <dgm:cxn modelId="{28B88752-A628-4B86-B13D-642603CB4879}" srcId="{5D3578FF-4FC5-4B04-8120-C1CC7EA343D1}" destId="{E2333597-7DC1-48B7-AB19-9AFE056B59E6}" srcOrd="0" destOrd="0" parTransId="{6E30DECC-094D-40A0-99DB-554081B0B8B9}" sibTransId="{6398B91F-0808-4DC4-96A5-BC13D52128D7}"/>
    <dgm:cxn modelId="{786B3284-EC9A-41AD-B595-94032455B6CB}" type="presOf" srcId="{E2333597-7DC1-48B7-AB19-9AFE056B59E6}" destId="{D6A2081F-9D5E-43D9-ABB3-3244B1502DD4}" srcOrd="0" destOrd="0" presId="urn:microsoft.com/office/officeart/2005/8/layout/target2"/>
    <dgm:cxn modelId="{F42033E7-119B-4498-B47E-48F2C4E5F462}" type="presOf" srcId="{5D3578FF-4FC5-4B04-8120-C1CC7EA343D1}" destId="{66CD102D-613D-4F24-93EF-F98A64CC71E6}" srcOrd="0" destOrd="0" presId="urn:microsoft.com/office/officeart/2005/8/layout/target2"/>
    <dgm:cxn modelId="{99C6D3FF-60DA-4203-B9E4-63DD5CBAB2E1}" srcId="{E2333597-7DC1-48B7-AB19-9AFE056B59E6}" destId="{43B98951-9EE2-4487-BC11-9DDAA7E6E38E}" srcOrd="0" destOrd="0" parTransId="{F6578A5E-99DF-4AD4-8F92-2F99518E089F}" sibTransId="{C7A645A0-5099-40C9-854B-AE4BD49409C9}"/>
    <dgm:cxn modelId="{0816A0C1-01D7-43C6-AAF1-03B19622EFE8}" type="presParOf" srcId="{66CD102D-613D-4F24-93EF-F98A64CC71E6}" destId="{B29F2990-ACBC-41CA-8C73-195B973F32E8}" srcOrd="0" destOrd="0" presId="urn:microsoft.com/office/officeart/2005/8/layout/target2"/>
    <dgm:cxn modelId="{9FF5F123-E3B0-4AFE-AC68-8FA7524B42A2}" type="presParOf" srcId="{B29F2990-ACBC-41CA-8C73-195B973F32E8}" destId="{D6A2081F-9D5E-43D9-ABB3-3244B1502DD4}" srcOrd="0" destOrd="0" presId="urn:microsoft.com/office/officeart/2005/8/layout/target2"/>
    <dgm:cxn modelId="{36C31971-3D45-4731-A233-47ADB8171F83}" type="presParOf" srcId="{B29F2990-ACBC-41CA-8C73-195B973F32E8}" destId="{93C781AD-618A-43D2-A6E7-D3B874ACF8F7}" srcOrd="1" destOrd="0" presId="urn:microsoft.com/office/officeart/2005/8/layout/target2"/>
    <dgm:cxn modelId="{63A02A18-B0A9-4867-A658-A9D96CCCE36B}" type="presParOf" srcId="{93C781AD-618A-43D2-A6E7-D3B874ACF8F7}" destId="{CED82B68-6292-4F41-BF13-559A608ABCDA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6AE60B-070A-4D9A-AF8B-43D0DE0BCB5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2CB9DBDF-9A0C-4096-9173-9F2F590692AD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pt-PT" sz="1600" noProof="0" dirty="0"/>
            <a:t>Plataformas de pagamento</a:t>
          </a:r>
        </a:p>
      </dgm:t>
    </dgm:pt>
    <dgm:pt modelId="{49B919B8-C609-4B75-A3C7-D5FC664AF13C}" type="parTrans" cxnId="{7ED1CC64-0522-4B22-9AD5-AB655E6201DC}">
      <dgm:prSet/>
      <dgm:spPr/>
      <dgm:t>
        <a:bodyPr rtlCol="0"/>
        <a:lstStyle/>
        <a:p>
          <a:pPr rtl="0"/>
          <a:endParaRPr lang="pt-PT" noProof="0" dirty="0"/>
        </a:p>
      </dgm:t>
    </dgm:pt>
    <dgm:pt modelId="{FAA0D767-3C02-455B-994D-E6777216F1CB}" type="sibTrans" cxnId="{7ED1CC64-0522-4B22-9AD5-AB655E6201DC}">
      <dgm:prSet/>
      <dgm:spPr/>
      <dgm:t>
        <a:bodyPr rtlCol="0"/>
        <a:lstStyle/>
        <a:p>
          <a:pPr rtl="0"/>
          <a:endParaRPr lang="pt-PT" noProof="0" dirty="0"/>
        </a:p>
      </dgm:t>
    </dgm:pt>
    <dgm:pt modelId="{A9343295-894A-4F3D-8DFB-06F2B3C4F702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 err="1">
              <a:solidFill>
                <a:schemeClr val="tx2"/>
              </a:solidFill>
            </a:rPr>
            <a:t>PayPal</a:t>
          </a:r>
          <a:endParaRPr lang="pt-PT" sz="1050" noProof="0" dirty="0">
            <a:solidFill>
              <a:schemeClr val="tx2"/>
            </a:solidFill>
          </a:endParaRPr>
        </a:p>
      </dgm:t>
    </dgm:pt>
    <dgm:pt modelId="{0E8AFDF3-F9E7-44F3-8A56-8C5EA64A56E9}" type="parTrans" cxnId="{2DC7CCA1-94B0-4CD6-9F3E-830827127F44}">
      <dgm:prSet/>
      <dgm:spPr/>
      <dgm:t>
        <a:bodyPr rtlCol="0"/>
        <a:lstStyle/>
        <a:p>
          <a:pPr rtl="0"/>
          <a:endParaRPr lang="pt-PT" noProof="0" dirty="0"/>
        </a:p>
      </dgm:t>
    </dgm:pt>
    <dgm:pt modelId="{38FBFE5E-991E-430B-A0C8-4FCB9CA009A1}" type="sibTrans" cxnId="{2DC7CCA1-94B0-4CD6-9F3E-830827127F44}">
      <dgm:prSet/>
      <dgm:spPr/>
      <dgm:t>
        <a:bodyPr rtlCol="0"/>
        <a:lstStyle/>
        <a:p>
          <a:pPr rtl="0"/>
          <a:endParaRPr lang="pt-PT" noProof="0" dirty="0"/>
        </a:p>
      </dgm:t>
    </dgm:pt>
    <dgm:pt modelId="{B773D5EE-B636-4F43-B731-C2CFC63676EC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MB </a:t>
          </a:r>
          <a:r>
            <a:rPr lang="pt-PT" sz="1050" noProof="0" dirty="0" err="1">
              <a:solidFill>
                <a:schemeClr val="tx2"/>
              </a:solidFill>
            </a:rPr>
            <a:t>Way</a:t>
          </a:r>
          <a:endParaRPr lang="pt-PT" sz="1050" noProof="0" dirty="0">
            <a:solidFill>
              <a:schemeClr val="tx2"/>
            </a:solidFill>
          </a:endParaRPr>
        </a:p>
      </dgm:t>
    </dgm:pt>
    <dgm:pt modelId="{A4E5BD14-FA12-4AFD-8D52-87BA63CB13BC}" type="sibTrans" cxnId="{F6202ECC-A48C-4232-89A6-842981382917}">
      <dgm:prSet/>
      <dgm:spPr/>
      <dgm:t>
        <a:bodyPr rtlCol="0"/>
        <a:lstStyle/>
        <a:p>
          <a:pPr rtl="0"/>
          <a:endParaRPr lang="pt-PT" noProof="0" dirty="0"/>
        </a:p>
      </dgm:t>
    </dgm:pt>
    <dgm:pt modelId="{AF0AFAF7-29AF-49F0-AAF1-DF000E90FA45}" type="parTrans" cxnId="{F6202ECC-A48C-4232-89A6-842981382917}">
      <dgm:prSet/>
      <dgm:spPr/>
      <dgm:t>
        <a:bodyPr rtlCol="0"/>
        <a:lstStyle/>
        <a:p>
          <a:pPr rtl="0"/>
          <a:endParaRPr lang="pt-PT" noProof="0" dirty="0"/>
        </a:p>
      </dgm:t>
    </dgm:pt>
    <dgm:pt modelId="{27212398-99A9-4096-BBE7-6DC5849B653C}" type="pres">
      <dgm:prSet presAssocID="{A86AE60B-070A-4D9A-AF8B-43D0DE0BCB56}" presName="theList" presStyleCnt="0">
        <dgm:presLayoutVars>
          <dgm:dir/>
          <dgm:animLvl val="lvl"/>
          <dgm:resizeHandles val="exact"/>
        </dgm:presLayoutVars>
      </dgm:prSet>
      <dgm:spPr/>
    </dgm:pt>
    <dgm:pt modelId="{05CFE40A-EE31-4C59-8259-EB43D7FD2ED2}" type="pres">
      <dgm:prSet presAssocID="{2CB9DBDF-9A0C-4096-9173-9F2F590692AD}" presName="compNode" presStyleCnt="0"/>
      <dgm:spPr/>
    </dgm:pt>
    <dgm:pt modelId="{44F8A94C-ADB8-4FBD-8B5A-EE7E35D75EE7}" type="pres">
      <dgm:prSet presAssocID="{2CB9DBDF-9A0C-4096-9173-9F2F590692AD}" presName="aNode" presStyleLbl="bgShp" presStyleIdx="0" presStyleCnt="1"/>
      <dgm:spPr/>
    </dgm:pt>
    <dgm:pt modelId="{1F34CE8E-6A1E-4673-AD9E-567525E2D530}" type="pres">
      <dgm:prSet presAssocID="{2CB9DBDF-9A0C-4096-9173-9F2F590692AD}" presName="textNode" presStyleLbl="bgShp" presStyleIdx="0" presStyleCnt="1"/>
      <dgm:spPr/>
    </dgm:pt>
    <dgm:pt modelId="{3836340B-A9A4-4C66-801D-90570CA49104}" type="pres">
      <dgm:prSet presAssocID="{2CB9DBDF-9A0C-4096-9173-9F2F590692AD}" presName="compChildNode" presStyleCnt="0"/>
      <dgm:spPr/>
    </dgm:pt>
    <dgm:pt modelId="{95349DDC-D086-4479-9FCA-629D37A69F7D}" type="pres">
      <dgm:prSet presAssocID="{2CB9DBDF-9A0C-4096-9173-9F2F590692AD}" presName="theInnerList" presStyleCnt="0"/>
      <dgm:spPr/>
    </dgm:pt>
    <dgm:pt modelId="{80619A5E-3149-4A6A-8CC9-E452CACC118D}" type="pres">
      <dgm:prSet presAssocID="{A9343295-894A-4F3D-8DFB-06F2B3C4F702}" presName="childNode" presStyleLbl="node1" presStyleIdx="0" presStyleCnt="2">
        <dgm:presLayoutVars>
          <dgm:bulletEnabled val="1"/>
        </dgm:presLayoutVars>
      </dgm:prSet>
      <dgm:spPr/>
    </dgm:pt>
    <dgm:pt modelId="{10464A55-E266-4748-AF58-33B98F57BCC5}" type="pres">
      <dgm:prSet presAssocID="{A9343295-894A-4F3D-8DFB-06F2B3C4F702}" presName="aSpace2" presStyleCnt="0"/>
      <dgm:spPr/>
    </dgm:pt>
    <dgm:pt modelId="{000CFD3F-5AEB-4803-8AC3-658347500CC2}" type="pres">
      <dgm:prSet presAssocID="{B773D5EE-B636-4F43-B731-C2CFC63676EC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06FAAD26-C8B0-436C-ADC0-48DCD6773590}" type="presOf" srcId="{2CB9DBDF-9A0C-4096-9173-9F2F590692AD}" destId="{44F8A94C-ADB8-4FBD-8B5A-EE7E35D75EE7}" srcOrd="0" destOrd="0" presId="urn:microsoft.com/office/officeart/2005/8/layout/lProcess2"/>
    <dgm:cxn modelId="{E56CDE2F-6A1B-4D4B-8CA0-DD05B40DB267}" type="presOf" srcId="{B773D5EE-B636-4F43-B731-C2CFC63676EC}" destId="{000CFD3F-5AEB-4803-8AC3-658347500CC2}" srcOrd="0" destOrd="0" presId="urn:microsoft.com/office/officeart/2005/8/layout/lProcess2"/>
    <dgm:cxn modelId="{AE21D433-E5D6-4109-AE86-8AA18EF57DAF}" type="presOf" srcId="{A9343295-894A-4F3D-8DFB-06F2B3C4F702}" destId="{80619A5E-3149-4A6A-8CC9-E452CACC118D}" srcOrd="0" destOrd="0" presId="urn:microsoft.com/office/officeart/2005/8/layout/lProcess2"/>
    <dgm:cxn modelId="{7ED1CC64-0522-4B22-9AD5-AB655E6201DC}" srcId="{A86AE60B-070A-4D9A-AF8B-43D0DE0BCB56}" destId="{2CB9DBDF-9A0C-4096-9173-9F2F590692AD}" srcOrd="0" destOrd="0" parTransId="{49B919B8-C609-4B75-A3C7-D5FC664AF13C}" sibTransId="{FAA0D767-3C02-455B-994D-E6777216F1CB}"/>
    <dgm:cxn modelId="{3179BF4D-DB08-487B-A41A-19E03484B46D}" type="presOf" srcId="{A86AE60B-070A-4D9A-AF8B-43D0DE0BCB56}" destId="{27212398-99A9-4096-BBE7-6DC5849B653C}" srcOrd="0" destOrd="0" presId="urn:microsoft.com/office/officeart/2005/8/layout/lProcess2"/>
    <dgm:cxn modelId="{2DC7CCA1-94B0-4CD6-9F3E-830827127F44}" srcId="{2CB9DBDF-9A0C-4096-9173-9F2F590692AD}" destId="{A9343295-894A-4F3D-8DFB-06F2B3C4F702}" srcOrd="0" destOrd="0" parTransId="{0E8AFDF3-F9E7-44F3-8A56-8C5EA64A56E9}" sibTransId="{38FBFE5E-991E-430B-A0C8-4FCB9CA009A1}"/>
    <dgm:cxn modelId="{E297F0BC-766F-46B7-99B9-1589B5671962}" type="presOf" srcId="{2CB9DBDF-9A0C-4096-9173-9F2F590692AD}" destId="{1F34CE8E-6A1E-4673-AD9E-567525E2D530}" srcOrd="1" destOrd="0" presId="urn:microsoft.com/office/officeart/2005/8/layout/lProcess2"/>
    <dgm:cxn modelId="{F6202ECC-A48C-4232-89A6-842981382917}" srcId="{2CB9DBDF-9A0C-4096-9173-9F2F590692AD}" destId="{B773D5EE-B636-4F43-B731-C2CFC63676EC}" srcOrd="1" destOrd="0" parTransId="{AF0AFAF7-29AF-49F0-AAF1-DF000E90FA45}" sibTransId="{A4E5BD14-FA12-4AFD-8D52-87BA63CB13BC}"/>
    <dgm:cxn modelId="{305B54FD-65A9-4D40-AE16-90FD5C0EB432}" type="presParOf" srcId="{27212398-99A9-4096-BBE7-6DC5849B653C}" destId="{05CFE40A-EE31-4C59-8259-EB43D7FD2ED2}" srcOrd="0" destOrd="0" presId="urn:microsoft.com/office/officeart/2005/8/layout/lProcess2"/>
    <dgm:cxn modelId="{58A946AF-27EB-4B5B-99E6-1C8354C5B6DF}" type="presParOf" srcId="{05CFE40A-EE31-4C59-8259-EB43D7FD2ED2}" destId="{44F8A94C-ADB8-4FBD-8B5A-EE7E35D75EE7}" srcOrd="0" destOrd="0" presId="urn:microsoft.com/office/officeart/2005/8/layout/lProcess2"/>
    <dgm:cxn modelId="{3E7A31EC-D6B8-43CC-88F4-48731DC0B13A}" type="presParOf" srcId="{05CFE40A-EE31-4C59-8259-EB43D7FD2ED2}" destId="{1F34CE8E-6A1E-4673-AD9E-567525E2D530}" srcOrd="1" destOrd="0" presId="urn:microsoft.com/office/officeart/2005/8/layout/lProcess2"/>
    <dgm:cxn modelId="{A6C9BB16-39F5-4CCD-A6EC-26F8723BE813}" type="presParOf" srcId="{05CFE40A-EE31-4C59-8259-EB43D7FD2ED2}" destId="{3836340B-A9A4-4C66-801D-90570CA49104}" srcOrd="2" destOrd="0" presId="urn:microsoft.com/office/officeart/2005/8/layout/lProcess2"/>
    <dgm:cxn modelId="{A8D86685-B9B9-4075-A304-D73DD39298FF}" type="presParOf" srcId="{3836340B-A9A4-4C66-801D-90570CA49104}" destId="{95349DDC-D086-4479-9FCA-629D37A69F7D}" srcOrd="0" destOrd="0" presId="urn:microsoft.com/office/officeart/2005/8/layout/lProcess2"/>
    <dgm:cxn modelId="{B489F524-E680-426F-B3A9-6FDF4B3774B0}" type="presParOf" srcId="{95349DDC-D086-4479-9FCA-629D37A69F7D}" destId="{80619A5E-3149-4A6A-8CC9-E452CACC118D}" srcOrd="0" destOrd="0" presId="urn:microsoft.com/office/officeart/2005/8/layout/lProcess2"/>
    <dgm:cxn modelId="{EAC992C5-252E-43B6-BFCC-6D7916E99D1B}" type="presParOf" srcId="{95349DDC-D086-4479-9FCA-629D37A69F7D}" destId="{10464A55-E266-4748-AF58-33B98F57BCC5}" srcOrd="1" destOrd="0" presId="urn:microsoft.com/office/officeart/2005/8/layout/lProcess2"/>
    <dgm:cxn modelId="{41F2920C-F83B-441D-84FB-055562883B64}" type="presParOf" srcId="{95349DDC-D086-4479-9FCA-629D37A69F7D}" destId="{000CFD3F-5AEB-4803-8AC3-658347500CC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6AE60B-070A-4D9A-AF8B-43D0DE0BCB5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C9D034DA-DB8E-4956-B03A-29C75F6CCEAC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pt-PT" sz="1600" noProof="0" dirty="0"/>
            <a:t>Website</a:t>
          </a:r>
        </a:p>
      </dgm:t>
    </dgm:pt>
    <dgm:pt modelId="{EECCBB25-5895-44BE-8193-A44AB29F0C11}" type="parTrans" cxnId="{29076922-475B-49BB-8B65-71A06EDB1A59}">
      <dgm:prSet/>
      <dgm:spPr/>
      <dgm:t>
        <a:bodyPr rtlCol="0"/>
        <a:lstStyle/>
        <a:p>
          <a:pPr rtl="0"/>
          <a:endParaRPr lang="pt-PT" noProof="0" dirty="0"/>
        </a:p>
      </dgm:t>
    </dgm:pt>
    <dgm:pt modelId="{ABDF8AAD-3C03-4DD4-8939-42ECDD5BE967}" type="sibTrans" cxnId="{29076922-475B-49BB-8B65-71A06EDB1A59}">
      <dgm:prSet/>
      <dgm:spPr/>
      <dgm:t>
        <a:bodyPr rtlCol="0"/>
        <a:lstStyle/>
        <a:p>
          <a:pPr rtl="0"/>
          <a:endParaRPr lang="pt-PT" noProof="0" dirty="0"/>
        </a:p>
      </dgm:t>
    </dgm:pt>
    <dgm:pt modelId="{77634288-BCE1-435F-99A3-9297B2C954AE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HTML</a:t>
          </a:r>
        </a:p>
      </dgm:t>
    </dgm:pt>
    <dgm:pt modelId="{CA50E07E-7507-4852-955F-873DD4DEE0EF}" type="parTrans" cxnId="{E2303A66-32F2-4CDA-8134-2A95DD296A99}">
      <dgm:prSet/>
      <dgm:spPr/>
      <dgm:t>
        <a:bodyPr rtlCol="0"/>
        <a:lstStyle/>
        <a:p>
          <a:pPr rtl="0"/>
          <a:endParaRPr lang="pt-PT" noProof="0" dirty="0"/>
        </a:p>
      </dgm:t>
    </dgm:pt>
    <dgm:pt modelId="{13CFE705-00DA-4318-95F4-87A86E750BA2}" type="sibTrans" cxnId="{E2303A66-32F2-4CDA-8134-2A95DD296A99}">
      <dgm:prSet/>
      <dgm:spPr/>
      <dgm:t>
        <a:bodyPr rtlCol="0"/>
        <a:lstStyle/>
        <a:p>
          <a:pPr rtl="0"/>
          <a:endParaRPr lang="pt-PT" noProof="0" dirty="0"/>
        </a:p>
      </dgm:t>
    </dgm:pt>
    <dgm:pt modelId="{0AEA3E20-0A49-4A92-8B5F-BA0749CD9E33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pt-PT" sz="1600" noProof="0" dirty="0"/>
            <a:t>Objetivos</a:t>
          </a:r>
        </a:p>
      </dgm:t>
    </dgm:pt>
    <dgm:pt modelId="{903DA798-43CC-4FA9-84BC-D312DAC14C09}" type="parTrans" cxnId="{44FABAEF-96DC-49D0-BF68-54C31FA3F06B}">
      <dgm:prSet/>
      <dgm:spPr/>
      <dgm:t>
        <a:bodyPr rtlCol="0"/>
        <a:lstStyle/>
        <a:p>
          <a:pPr rtl="0"/>
          <a:endParaRPr lang="pt-PT" noProof="0" dirty="0"/>
        </a:p>
      </dgm:t>
    </dgm:pt>
    <dgm:pt modelId="{BA1A320B-09F7-4786-B205-FA61847B099E}" type="sibTrans" cxnId="{44FABAEF-96DC-49D0-BF68-54C31FA3F06B}">
      <dgm:prSet/>
      <dgm:spPr/>
      <dgm:t>
        <a:bodyPr rtlCol="0"/>
        <a:lstStyle/>
        <a:p>
          <a:pPr rtl="0"/>
          <a:endParaRPr lang="pt-PT" noProof="0" dirty="0"/>
        </a:p>
      </dgm:t>
    </dgm:pt>
    <dgm:pt modelId="{00E726C2-C667-4E88-8035-7E8533B06383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Proporcionar uma boa experiência ao cliente</a:t>
          </a:r>
        </a:p>
      </dgm:t>
    </dgm:pt>
    <dgm:pt modelId="{FEA04DC9-0D85-4C73-94FA-F38D26E5D49C}" type="parTrans" cxnId="{EA2ECD16-2C41-4EE2-838F-6236B53E1890}">
      <dgm:prSet/>
      <dgm:spPr/>
      <dgm:t>
        <a:bodyPr rtlCol="0"/>
        <a:lstStyle/>
        <a:p>
          <a:pPr rtl="0"/>
          <a:endParaRPr lang="pt-PT" noProof="0" dirty="0"/>
        </a:p>
      </dgm:t>
    </dgm:pt>
    <dgm:pt modelId="{2A63E21C-A5BA-4DF9-B424-072D634FC493}" type="sibTrans" cxnId="{EA2ECD16-2C41-4EE2-838F-6236B53E1890}">
      <dgm:prSet/>
      <dgm:spPr/>
      <dgm:t>
        <a:bodyPr rtlCol="0"/>
        <a:lstStyle/>
        <a:p>
          <a:pPr rtl="0"/>
          <a:endParaRPr lang="pt-PT" noProof="0" dirty="0"/>
        </a:p>
      </dgm:t>
    </dgm:pt>
    <dgm:pt modelId="{0C4DB261-AFF5-4736-B033-13BC35D33F32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Ser claro e simples facilitando a navegação</a:t>
          </a:r>
        </a:p>
      </dgm:t>
    </dgm:pt>
    <dgm:pt modelId="{05B89D92-BEA8-473E-93EA-89055D95B4DF}" type="parTrans" cxnId="{2E511CFD-BC4E-43FD-ADD5-258467B55286}">
      <dgm:prSet/>
      <dgm:spPr/>
      <dgm:t>
        <a:bodyPr rtlCol="0"/>
        <a:lstStyle/>
        <a:p>
          <a:pPr rtl="0"/>
          <a:endParaRPr lang="pt-PT" noProof="0" dirty="0"/>
        </a:p>
      </dgm:t>
    </dgm:pt>
    <dgm:pt modelId="{50E4AB63-A4C1-4BF1-8FFA-5C4710FB4AA2}" type="sibTrans" cxnId="{2E511CFD-BC4E-43FD-ADD5-258467B55286}">
      <dgm:prSet/>
      <dgm:spPr/>
      <dgm:t>
        <a:bodyPr rtlCol="0"/>
        <a:lstStyle/>
        <a:p>
          <a:pPr rtl="0"/>
          <a:endParaRPr lang="pt-PT" noProof="0" dirty="0"/>
        </a:p>
      </dgm:t>
    </dgm:pt>
    <dgm:pt modelId="{98B19911-2813-403E-92C4-A01761D5B942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CSS, </a:t>
          </a:r>
          <a:r>
            <a:rPr lang="pt-PT" sz="1050" noProof="0" dirty="0" err="1">
              <a:solidFill>
                <a:schemeClr val="tx2"/>
              </a:solidFill>
            </a:rPr>
            <a:t>bootstrap</a:t>
          </a:r>
          <a:endParaRPr lang="pt-PT" sz="1050" noProof="0" dirty="0">
            <a:solidFill>
              <a:schemeClr val="tx2"/>
            </a:solidFill>
          </a:endParaRPr>
        </a:p>
      </dgm:t>
    </dgm:pt>
    <dgm:pt modelId="{51227B36-43E3-481E-AFD8-9A8573D636FF}" type="parTrans" cxnId="{1F867E23-A9D8-4AD5-AEEB-E97DD6C0F06F}">
      <dgm:prSet/>
      <dgm:spPr/>
      <dgm:t>
        <a:bodyPr rtlCol="0"/>
        <a:lstStyle/>
        <a:p>
          <a:pPr rtl="0"/>
          <a:endParaRPr lang="pt-PT" noProof="0" dirty="0"/>
        </a:p>
      </dgm:t>
    </dgm:pt>
    <dgm:pt modelId="{9607D92C-13BB-48B4-8C49-C01228FE233A}" type="sibTrans" cxnId="{1F867E23-A9D8-4AD5-AEEB-E97DD6C0F06F}">
      <dgm:prSet/>
      <dgm:spPr/>
      <dgm:t>
        <a:bodyPr rtlCol="0"/>
        <a:lstStyle/>
        <a:p>
          <a:pPr rtl="0"/>
          <a:endParaRPr lang="pt-PT" noProof="0" dirty="0"/>
        </a:p>
      </dgm:t>
    </dgm:pt>
    <dgm:pt modelId="{27D6C0B8-3C3B-46CD-AA32-5B84DB59497C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1050" noProof="0" dirty="0">
              <a:solidFill>
                <a:schemeClr val="tx2"/>
              </a:solidFill>
            </a:rPr>
            <a:t>JavaScript</a:t>
          </a:r>
        </a:p>
      </dgm:t>
    </dgm:pt>
    <dgm:pt modelId="{E0120E27-912A-4BD3-A25F-4BE9A7624450}" type="parTrans" cxnId="{6919A0CD-A67D-487B-B4FF-45BF226DF4B2}">
      <dgm:prSet/>
      <dgm:spPr/>
      <dgm:t>
        <a:bodyPr rtlCol="0"/>
        <a:lstStyle/>
        <a:p>
          <a:pPr rtl="0"/>
          <a:endParaRPr lang="pt-PT" noProof="0" dirty="0"/>
        </a:p>
      </dgm:t>
    </dgm:pt>
    <dgm:pt modelId="{DD509E06-9535-4CAD-AA49-24F07E1C6AF8}" type="sibTrans" cxnId="{6919A0CD-A67D-487B-B4FF-45BF226DF4B2}">
      <dgm:prSet/>
      <dgm:spPr/>
      <dgm:t>
        <a:bodyPr rtlCol="0"/>
        <a:lstStyle/>
        <a:p>
          <a:pPr rtl="0"/>
          <a:endParaRPr lang="pt-PT" noProof="0" dirty="0"/>
        </a:p>
      </dgm:t>
    </dgm:pt>
    <dgm:pt modelId="{27212398-99A9-4096-BBE7-6DC5849B653C}" type="pres">
      <dgm:prSet presAssocID="{A86AE60B-070A-4D9A-AF8B-43D0DE0BCB56}" presName="theList" presStyleCnt="0">
        <dgm:presLayoutVars>
          <dgm:dir/>
          <dgm:animLvl val="lvl"/>
          <dgm:resizeHandles val="exact"/>
        </dgm:presLayoutVars>
      </dgm:prSet>
      <dgm:spPr/>
    </dgm:pt>
    <dgm:pt modelId="{5269004A-CC66-4653-917D-A8F449CA4D6D}" type="pres">
      <dgm:prSet presAssocID="{C9D034DA-DB8E-4956-B03A-29C75F6CCEAC}" presName="compNode" presStyleCnt="0"/>
      <dgm:spPr/>
    </dgm:pt>
    <dgm:pt modelId="{DCC9FF93-CDFA-464A-A75F-C45C1317BB84}" type="pres">
      <dgm:prSet presAssocID="{C9D034DA-DB8E-4956-B03A-29C75F6CCEAC}" presName="aNode" presStyleLbl="bgShp" presStyleIdx="0" presStyleCnt="2"/>
      <dgm:spPr/>
    </dgm:pt>
    <dgm:pt modelId="{361A989A-9FFE-49D5-BC5B-C92E7DD08C70}" type="pres">
      <dgm:prSet presAssocID="{C9D034DA-DB8E-4956-B03A-29C75F6CCEAC}" presName="textNode" presStyleLbl="bgShp" presStyleIdx="0" presStyleCnt="2"/>
      <dgm:spPr/>
    </dgm:pt>
    <dgm:pt modelId="{AB62D1E5-68F5-45B5-BC79-35E7402B9309}" type="pres">
      <dgm:prSet presAssocID="{C9D034DA-DB8E-4956-B03A-29C75F6CCEAC}" presName="compChildNode" presStyleCnt="0"/>
      <dgm:spPr/>
    </dgm:pt>
    <dgm:pt modelId="{39446C4D-EFE8-4306-B48B-CE14890BF033}" type="pres">
      <dgm:prSet presAssocID="{C9D034DA-DB8E-4956-B03A-29C75F6CCEAC}" presName="theInnerList" presStyleCnt="0"/>
      <dgm:spPr/>
    </dgm:pt>
    <dgm:pt modelId="{103CEA5E-5250-4639-9E00-38A3A72ED0AE}" type="pres">
      <dgm:prSet presAssocID="{77634288-BCE1-435F-99A3-9297B2C954AE}" presName="childNode" presStyleLbl="node1" presStyleIdx="0" presStyleCnt="5">
        <dgm:presLayoutVars>
          <dgm:bulletEnabled val="1"/>
        </dgm:presLayoutVars>
      </dgm:prSet>
      <dgm:spPr/>
    </dgm:pt>
    <dgm:pt modelId="{2810B1D5-7B79-4673-8287-FAE72BCE855A}" type="pres">
      <dgm:prSet presAssocID="{77634288-BCE1-435F-99A3-9297B2C954AE}" presName="aSpace2" presStyleCnt="0"/>
      <dgm:spPr/>
    </dgm:pt>
    <dgm:pt modelId="{F9442A7B-D862-45EF-AD5E-9A485DD285DC}" type="pres">
      <dgm:prSet presAssocID="{98B19911-2813-403E-92C4-A01761D5B942}" presName="childNode" presStyleLbl="node1" presStyleIdx="1" presStyleCnt="5">
        <dgm:presLayoutVars>
          <dgm:bulletEnabled val="1"/>
        </dgm:presLayoutVars>
      </dgm:prSet>
      <dgm:spPr/>
    </dgm:pt>
    <dgm:pt modelId="{F59011FB-DF36-4EC7-A760-A61EA2B6F3A4}" type="pres">
      <dgm:prSet presAssocID="{98B19911-2813-403E-92C4-A01761D5B942}" presName="aSpace2" presStyleCnt="0"/>
      <dgm:spPr/>
    </dgm:pt>
    <dgm:pt modelId="{115FDD17-3BBD-40F9-A7DF-15CABE7FE409}" type="pres">
      <dgm:prSet presAssocID="{27D6C0B8-3C3B-46CD-AA32-5B84DB59497C}" presName="childNode" presStyleLbl="node1" presStyleIdx="2" presStyleCnt="5">
        <dgm:presLayoutVars>
          <dgm:bulletEnabled val="1"/>
        </dgm:presLayoutVars>
      </dgm:prSet>
      <dgm:spPr/>
    </dgm:pt>
    <dgm:pt modelId="{CD503A7F-784D-4FF4-A2F5-8DF8E8FAB8C6}" type="pres">
      <dgm:prSet presAssocID="{C9D034DA-DB8E-4956-B03A-29C75F6CCEAC}" presName="aSpace" presStyleCnt="0"/>
      <dgm:spPr/>
    </dgm:pt>
    <dgm:pt modelId="{4D4900C9-4DF9-4BFA-A8CB-1E6450676201}" type="pres">
      <dgm:prSet presAssocID="{0AEA3E20-0A49-4A92-8B5F-BA0749CD9E33}" presName="compNode" presStyleCnt="0"/>
      <dgm:spPr/>
    </dgm:pt>
    <dgm:pt modelId="{EF468167-C67C-49C2-839A-C622F06CAB6F}" type="pres">
      <dgm:prSet presAssocID="{0AEA3E20-0A49-4A92-8B5F-BA0749CD9E33}" presName="aNode" presStyleLbl="bgShp" presStyleIdx="1" presStyleCnt="2"/>
      <dgm:spPr/>
    </dgm:pt>
    <dgm:pt modelId="{3A36EDDC-26C9-41BA-B1A6-7FE662FBFCF3}" type="pres">
      <dgm:prSet presAssocID="{0AEA3E20-0A49-4A92-8B5F-BA0749CD9E33}" presName="textNode" presStyleLbl="bgShp" presStyleIdx="1" presStyleCnt="2"/>
      <dgm:spPr/>
    </dgm:pt>
    <dgm:pt modelId="{644D37D8-159C-446E-9C06-2A90C6D0F98E}" type="pres">
      <dgm:prSet presAssocID="{0AEA3E20-0A49-4A92-8B5F-BA0749CD9E33}" presName="compChildNode" presStyleCnt="0"/>
      <dgm:spPr/>
    </dgm:pt>
    <dgm:pt modelId="{5FB75FAD-B4FE-4D33-9541-524E6796E253}" type="pres">
      <dgm:prSet presAssocID="{0AEA3E20-0A49-4A92-8B5F-BA0749CD9E33}" presName="theInnerList" presStyleCnt="0"/>
      <dgm:spPr/>
    </dgm:pt>
    <dgm:pt modelId="{827D641A-6E1B-462B-82A1-481C9617923D}" type="pres">
      <dgm:prSet presAssocID="{00E726C2-C667-4E88-8035-7E8533B06383}" presName="childNode" presStyleLbl="node1" presStyleIdx="3" presStyleCnt="5">
        <dgm:presLayoutVars>
          <dgm:bulletEnabled val="1"/>
        </dgm:presLayoutVars>
      </dgm:prSet>
      <dgm:spPr/>
    </dgm:pt>
    <dgm:pt modelId="{64B7E17B-AE48-4C81-B134-83589CD87099}" type="pres">
      <dgm:prSet presAssocID="{00E726C2-C667-4E88-8035-7E8533B06383}" presName="aSpace2" presStyleCnt="0"/>
      <dgm:spPr/>
    </dgm:pt>
    <dgm:pt modelId="{913ED80F-749A-4D6D-9FF6-2B22F5135659}" type="pres">
      <dgm:prSet presAssocID="{0C4DB261-AFF5-4736-B033-13BC35D33F3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EA2ECD16-2C41-4EE2-838F-6236B53E1890}" srcId="{0AEA3E20-0A49-4A92-8B5F-BA0749CD9E33}" destId="{00E726C2-C667-4E88-8035-7E8533B06383}" srcOrd="0" destOrd="0" parTransId="{FEA04DC9-0D85-4C73-94FA-F38D26E5D49C}" sibTransId="{2A63E21C-A5BA-4DF9-B424-072D634FC493}"/>
    <dgm:cxn modelId="{29076922-475B-49BB-8B65-71A06EDB1A59}" srcId="{A86AE60B-070A-4D9A-AF8B-43D0DE0BCB56}" destId="{C9D034DA-DB8E-4956-B03A-29C75F6CCEAC}" srcOrd="0" destOrd="0" parTransId="{EECCBB25-5895-44BE-8193-A44AB29F0C11}" sibTransId="{ABDF8AAD-3C03-4DD4-8939-42ECDD5BE967}"/>
    <dgm:cxn modelId="{1F867E23-A9D8-4AD5-AEEB-E97DD6C0F06F}" srcId="{C9D034DA-DB8E-4956-B03A-29C75F6CCEAC}" destId="{98B19911-2813-403E-92C4-A01761D5B942}" srcOrd="1" destOrd="0" parTransId="{51227B36-43E3-481E-AFD8-9A8573D636FF}" sibTransId="{9607D92C-13BB-48B4-8C49-C01228FE233A}"/>
    <dgm:cxn modelId="{3B6DD925-D6C5-442B-BEA7-724C1AF63396}" type="presOf" srcId="{77634288-BCE1-435F-99A3-9297B2C954AE}" destId="{103CEA5E-5250-4639-9E00-38A3A72ED0AE}" srcOrd="0" destOrd="0" presId="urn:microsoft.com/office/officeart/2005/8/layout/lProcess2"/>
    <dgm:cxn modelId="{4275C440-7517-475D-82B9-9AF8B34683E5}" type="presOf" srcId="{27D6C0B8-3C3B-46CD-AA32-5B84DB59497C}" destId="{115FDD17-3BBD-40F9-A7DF-15CABE7FE409}" srcOrd="0" destOrd="0" presId="urn:microsoft.com/office/officeart/2005/8/layout/lProcess2"/>
    <dgm:cxn modelId="{3CA54641-8643-4D28-BE8D-BC143A6BF753}" type="presOf" srcId="{0C4DB261-AFF5-4736-B033-13BC35D33F32}" destId="{913ED80F-749A-4D6D-9FF6-2B22F5135659}" srcOrd="0" destOrd="0" presId="urn:microsoft.com/office/officeart/2005/8/layout/lProcess2"/>
    <dgm:cxn modelId="{D8A97C62-F6A5-4C6B-9928-B29846A79631}" type="presOf" srcId="{98B19911-2813-403E-92C4-A01761D5B942}" destId="{F9442A7B-D862-45EF-AD5E-9A485DD285DC}" srcOrd="0" destOrd="0" presId="urn:microsoft.com/office/officeart/2005/8/layout/lProcess2"/>
    <dgm:cxn modelId="{E2303A66-32F2-4CDA-8134-2A95DD296A99}" srcId="{C9D034DA-DB8E-4956-B03A-29C75F6CCEAC}" destId="{77634288-BCE1-435F-99A3-9297B2C954AE}" srcOrd="0" destOrd="0" parTransId="{CA50E07E-7507-4852-955F-873DD4DEE0EF}" sibTransId="{13CFE705-00DA-4318-95F4-87A86E750BA2}"/>
    <dgm:cxn modelId="{3179BF4D-DB08-487B-A41A-19E03484B46D}" type="presOf" srcId="{A86AE60B-070A-4D9A-AF8B-43D0DE0BCB56}" destId="{27212398-99A9-4096-BBE7-6DC5849B653C}" srcOrd="0" destOrd="0" presId="urn:microsoft.com/office/officeart/2005/8/layout/lProcess2"/>
    <dgm:cxn modelId="{D44FCB83-CA3C-4C2E-934E-4868E06FC511}" type="presOf" srcId="{C9D034DA-DB8E-4956-B03A-29C75F6CCEAC}" destId="{361A989A-9FFE-49D5-BC5B-C92E7DD08C70}" srcOrd="1" destOrd="0" presId="urn:microsoft.com/office/officeart/2005/8/layout/lProcess2"/>
    <dgm:cxn modelId="{A05AAFA2-4656-4D19-AD60-FCB1E8A7163E}" type="presOf" srcId="{C9D034DA-DB8E-4956-B03A-29C75F6CCEAC}" destId="{DCC9FF93-CDFA-464A-A75F-C45C1317BB84}" srcOrd="0" destOrd="0" presId="urn:microsoft.com/office/officeart/2005/8/layout/lProcess2"/>
    <dgm:cxn modelId="{7A6A84B1-CE94-484E-908A-8683DE7C9806}" type="presOf" srcId="{00E726C2-C667-4E88-8035-7E8533B06383}" destId="{827D641A-6E1B-462B-82A1-481C9617923D}" srcOrd="0" destOrd="0" presId="urn:microsoft.com/office/officeart/2005/8/layout/lProcess2"/>
    <dgm:cxn modelId="{6919A0CD-A67D-487B-B4FF-45BF226DF4B2}" srcId="{C9D034DA-DB8E-4956-B03A-29C75F6CCEAC}" destId="{27D6C0B8-3C3B-46CD-AA32-5B84DB59497C}" srcOrd="2" destOrd="0" parTransId="{E0120E27-912A-4BD3-A25F-4BE9A7624450}" sibTransId="{DD509E06-9535-4CAD-AA49-24F07E1C6AF8}"/>
    <dgm:cxn modelId="{204890DD-FA65-44F9-91A7-7821F2EEE65E}" type="presOf" srcId="{0AEA3E20-0A49-4A92-8B5F-BA0749CD9E33}" destId="{3A36EDDC-26C9-41BA-B1A6-7FE662FBFCF3}" srcOrd="1" destOrd="0" presId="urn:microsoft.com/office/officeart/2005/8/layout/lProcess2"/>
    <dgm:cxn modelId="{44FABAEF-96DC-49D0-BF68-54C31FA3F06B}" srcId="{A86AE60B-070A-4D9A-AF8B-43D0DE0BCB56}" destId="{0AEA3E20-0A49-4A92-8B5F-BA0749CD9E33}" srcOrd="1" destOrd="0" parTransId="{903DA798-43CC-4FA9-84BC-D312DAC14C09}" sibTransId="{BA1A320B-09F7-4786-B205-FA61847B099E}"/>
    <dgm:cxn modelId="{785BACF6-DBA7-429F-BF6B-3D343D4DE008}" type="presOf" srcId="{0AEA3E20-0A49-4A92-8B5F-BA0749CD9E33}" destId="{EF468167-C67C-49C2-839A-C622F06CAB6F}" srcOrd="0" destOrd="0" presId="urn:microsoft.com/office/officeart/2005/8/layout/lProcess2"/>
    <dgm:cxn modelId="{2E511CFD-BC4E-43FD-ADD5-258467B55286}" srcId="{0AEA3E20-0A49-4A92-8B5F-BA0749CD9E33}" destId="{0C4DB261-AFF5-4736-B033-13BC35D33F32}" srcOrd="1" destOrd="0" parTransId="{05B89D92-BEA8-473E-93EA-89055D95B4DF}" sibTransId="{50E4AB63-A4C1-4BF1-8FFA-5C4710FB4AA2}"/>
    <dgm:cxn modelId="{2DD667C5-C682-47CD-B28C-CEBBFEE0149E}" type="presParOf" srcId="{27212398-99A9-4096-BBE7-6DC5849B653C}" destId="{5269004A-CC66-4653-917D-A8F449CA4D6D}" srcOrd="0" destOrd="0" presId="urn:microsoft.com/office/officeart/2005/8/layout/lProcess2"/>
    <dgm:cxn modelId="{98915CDC-836D-48B2-81AE-BAB879B9ED61}" type="presParOf" srcId="{5269004A-CC66-4653-917D-A8F449CA4D6D}" destId="{DCC9FF93-CDFA-464A-A75F-C45C1317BB84}" srcOrd="0" destOrd="0" presId="urn:microsoft.com/office/officeart/2005/8/layout/lProcess2"/>
    <dgm:cxn modelId="{82ED4958-4F37-4E28-B4A5-D80DD0830589}" type="presParOf" srcId="{5269004A-CC66-4653-917D-A8F449CA4D6D}" destId="{361A989A-9FFE-49D5-BC5B-C92E7DD08C70}" srcOrd="1" destOrd="0" presId="urn:microsoft.com/office/officeart/2005/8/layout/lProcess2"/>
    <dgm:cxn modelId="{1F568C40-10CA-427C-9CD3-BBF9B7F1E499}" type="presParOf" srcId="{5269004A-CC66-4653-917D-A8F449CA4D6D}" destId="{AB62D1E5-68F5-45B5-BC79-35E7402B9309}" srcOrd="2" destOrd="0" presId="urn:microsoft.com/office/officeart/2005/8/layout/lProcess2"/>
    <dgm:cxn modelId="{158AC660-4EE1-42D2-9AE5-9D90CD9BA262}" type="presParOf" srcId="{AB62D1E5-68F5-45B5-BC79-35E7402B9309}" destId="{39446C4D-EFE8-4306-B48B-CE14890BF033}" srcOrd="0" destOrd="0" presId="urn:microsoft.com/office/officeart/2005/8/layout/lProcess2"/>
    <dgm:cxn modelId="{4D5B201B-D852-41B5-8B20-38FF979E0EB2}" type="presParOf" srcId="{39446C4D-EFE8-4306-B48B-CE14890BF033}" destId="{103CEA5E-5250-4639-9E00-38A3A72ED0AE}" srcOrd="0" destOrd="0" presId="urn:microsoft.com/office/officeart/2005/8/layout/lProcess2"/>
    <dgm:cxn modelId="{465683C2-519E-4579-BBDA-87D1A351D7B0}" type="presParOf" srcId="{39446C4D-EFE8-4306-B48B-CE14890BF033}" destId="{2810B1D5-7B79-4673-8287-FAE72BCE855A}" srcOrd="1" destOrd="0" presId="urn:microsoft.com/office/officeart/2005/8/layout/lProcess2"/>
    <dgm:cxn modelId="{633421AE-F307-48CE-BBF4-80881401CE7F}" type="presParOf" srcId="{39446C4D-EFE8-4306-B48B-CE14890BF033}" destId="{F9442A7B-D862-45EF-AD5E-9A485DD285DC}" srcOrd="2" destOrd="0" presId="urn:microsoft.com/office/officeart/2005/8/layout/lProcess2"/>
    <dgm:cxn modelId="{93DC6AFB-F47C-47B7-82DF-96929FEFEF06}" type="presParOf" srcId="{39446C4D-EFE8-4306-B48B-CE14890BF033}" destId="{F59011FB-DF36-4EC7-A760-A61EA2B6F3A4}" srcOrd="3" destOrd="0" presId="urn:microsoft.com/office/officeart/2005/8/layout/lProcess2"/>
    <dgm:cxn modelId="{8F124D1E-CF24-462D-A956-67A733B5B25C}" type="presParOf" srcId="{39446C4D-EFE8-4306-B48B-CE14890BF033}" destId="{115FDD17-3BBD-40F9-A7DF-15CABE7FE409}" srcOrd="4" destOrd="0" presId="urn:microsoft.com/office/officeart/2005/8/layout/lProcess2"/>
    <dgm:cxn modelId="{9CA7A31B-E60B-493B-8E9A-5C0D065CA1B3}" type="presParOf" srcId="{27212398-99A9-4096-BBE7-6DC5849B653C}" destId="{CD503A7F-784D-4FF4-A2F5-8DF8E8FAB8C6}" srcOrd="1" destOrd="0" presId="urn:microsoft.com/office/officeart/2005/8/layout/lProcess2"/>
    <dgm:cxn modelId="{D0296203-133C-40D4-99A3-B5FD6AFE4485}" type="presParOf" srcId="{27212398-99A9-4096-BBE7-6DC5849B653C}" destId="{4D4900C9-4DF9-4BFA-A8CB-1E6450676201}" srcOrd="2" destOrd="0" presId="urn:microsoft.com/office/officeart/2005/8/layout/lProcess2"/>
    <dgm:cxn modelId="{B51AC1FD-8C4D-4A7A-B9BE-7EE4460EC939}" type="presParOf" srcId="{4D4900C9-4DF9-4BFA-A8CB-1E6450676201}" destId="{EF468167-C67C-49C2-839A-C622F06CAB6F}" srcOrd="0" destOrd="0" presId="urn:microsoft.com/office/officeart/2005/8/layout/lProcess2"/>
    <dgm:cxn modelId="{EB146452-AE35-413E-B03B-08B758A6397A}" type="presParOf" srcId="{4D4900C9-4DF9-4BFA-A8CB-1E6450676201}" destId="{3A36EDDC-26C9-41BA-B1A6-7FE662FBFCF3}" srcOrd="1" destOrd="0" presId="urn:microsoft.com/office/officeart/2005/8/layout/lProcess2"/>
    <dgm:cxn modelId="{AE09551D-58F9-4A28-9191-FA7A4F1D68FC}" type="presParOf" srcId="{4D4900C9-4DF9-4BFA-A8CB-1E6450676201}" destId="{644D37D8-159C-446E-9C06-2A90C6D0F98E}" srcOrd="2" destOrd="0" presId="urn:microsoft.com/office/officeart/2005/8/layout/lProcess2"/>
    <dgm:cxn modelId="{2289AC73-D87E-4AB3-8FCD-02388E956452}" type="presParOf" srcId="{644D37D8-159C-446E-9C06-2A90C6D0F98E}" destId="{5FB75FAD-B4FE-4D33-9541-524E6796E253}" srcOrd="0" destOrd="0" presId="urn:microsoft.com/office/officeart/2005/8/layout/lProcess2"/>
    <dgm:cxn modelId="{514F3B3B-FAF6-4DEF-B727-495FDE2E1C5E}" type="presParOf" srcId="{5FB75FAD-B4FE-4D33-9541-524E6796E253}" destId="{827D641A-6E1B-462B-82A1-481C9617923D}" srcOrd="0" destOrd="0" presId="urn:microsoft.com/office/officeart/2005/8/layout/lProcess2"/>
    <dgm:cxn modelId="{813727CB-3AB6-479F-8E47-CF37E547FDA2}" type="presParOf" srcId="{5FB75FAD-B4FE-4D33-9541-524E6796E253}" destId="{64B7E17B-AE48-4C81-B134-83589CD87099}" srcOrd="1" destOrd="0" presId="urn:microsoft.com/office/officeart/2005/8/layout/lProcess2"/>
    <dgm:cxn modelId="{94C2BC26-A549-4D0F-BBC2-85E6F197491C}" type="presParOf" srcId="{5FB75FAD-B4FE-4D33-9541-524E6796E253}" destId="{913ED80F-749A-4D6D-9FF6-2B22F513565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5430A8-8798-495E-8FD8-F4E3C75420F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53B2CD24-8978-478D-987E-0FAFB18D5C52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2000" b="1" noProof="0" dirty="0">
              <a:solidFill>
                <a:schemeClr val="accent1"/>
              </a:solidFill>
            </a:rPr>
            <a:t>Pagamento</a:t>
          </a:r>
        </a:p>
        <a:p>
          <a:pPr rtl="0"/>
          <a:endParaRPr lang="pt-PT" sz="1200" b="1" noProof="0" dirty="0">
            <a:solidFill>
              <a:schemeClr val="tx1"/>
            </a:solidFill>
          </a:endParaRPr>
        </a:p>
        <a:p>
          <a:pPr rtl="0"/>
          <a:r>
            <a:rPr lang="pt-PT" sz="1400" noProof="0" dirty="0">
              <a:solidFill>
                <a:schemeClr val="tx1">
                  <a:lumMod val="75000"/>
                  <a:lumOff val="25000"/>
                </a:schemeClr>
              </a:solidFill>
            </a:rPr>
            <a:t>-É enviado um comprovativo aos clientes por email.</a:t>
          </a:r>
        </a:p>
        <a:p>
          <a:pPr rtl="0"/>
          <a:endParaRPr lang="pt-PT" sz="1200" noProof="0" dirty="0">
            <a:solidFill>
              <a:schemeClr val="tx1"/>
            </a:solidFill>
          </a:endParaRPr>
        </a:p>
      </dgm:t>
    </dgm:pt>
    <dgm:pt modelId="{4A7C7714-8442-4301-BF5F-ECB107B83CC0}" type="parTrans" cxnId="{D756E86D-BEF4-4A23-BE83-48FB1A73B2E3}">
      <dgm:prSet/>
      <dgm:spPr/>
      <dgm:t>
        <a:bodyPr rtlCol="0"/>
        <a:lstStyle/>
        <a:p>
          <a:pPr rtl="0"/>
          <a:endParaRPr lang="pt-PT" noProof="0" dirty="0"/>
        </a:p>
      </dgm:t>
    </dgm:pt>
    <dgm:pt modelId="{365F805B-D1FF-4A1E-BED5-D3486F4303F0}" type="sibTrans" cxnId="{D756E86D-BEF4-4A23-BE83-48FB1A73B2E3}">
      <dgm:prSet/>
      <dgm:spPr/>
      <dgm:t>
        <a:bodyPr rtlCol="0"/>
        <a:lstStyle/>
        <a:p>
          <a:pPr rtl="0"/>
          <a:endParaRPr lang="pt-PT" noProof="0" dirty="0"/>
        </a:p>
      </dgm:t>
    </dgm:pt>
    <dgm:pt modelId="{B5A2CD90-0127-49C7-8EC9-73527CF1A5DC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2000" b="1" noProof="0" dirty="0">
              <a:solidFill>
                <a:schemeClr val="accent1"/>
              </a:solidFill>
            </a:rPr>
            <a:t>Informações da reserva</a:t>
          </a:r>
        </a:p>
        <a:p>
          <a:pPr rtl="0"/>
          <a:r>
            <a:rPr lang="pt-PT" sz="1400" noProof="0" dirty="0">
              <a:solidFill>
                <a:schemeClr val="tx1">
                  <a:lumMod val="75000"/>
                  <a:lumOff val="25000"/>
                </a:schemeClr>
              </a:solidFill>
            </a:rPr>
            <a:t>-Ficam registadas na área pessoas do utilizador.</a:t>
          </a:r>
        </a:p>
        <a:p>
          <a:pPr rtl="0"/>
          <a:endParaRPr lang="pt-PT" sz="1400" noProof="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rtl="0"/>
          <a:r>
            <a:rPr lang="pt-PT" sz="1400" noProof="0" dirty="0">
              <a:solidFill>
                <a:schemeClr val="tx1">
                  <a:lumMod val="75000"/>
                  <a:lumOff val="25000"/>
                </a:schemeClr>
              </a:solidFill>
            </a:rPr>
            <a:t>-Os clientes não registados no website recebem-nas por email.</a:t>
          </a:r>
        </a:p>
        <a:p>
          <a:pPr rtl="0"/>
          <a:endParaRPr lang="pt-PT" sz="1800" noProof="0" dirty="0">
            <a:solidFill>
              <a:schemeClr val="accent1"/>
            </a:solidFill>
          </a:endParaRPr>
        </a:p>
      </dgm:t>
    </dgm:pt>
    <dgm:pt modelId="{7C67A7C1-DB87-4A14-AAC4-50AD3C02B46E}" type="parTrans" cxnId="{F0BEA90E-B207-4515-9299-1CE5819772AB}">
      <dgm:prSet/>
      <dgm:spPr/>
      <dgm:t>
        <a:bodyPr rtlCol="0"/>
        <a:lstStyle/>
        <a:p>
          <a:pPr rtl="0"/>
          <a:endParaRPr lang="pt-PT" noProof="0" dirty="0"/>
        </a:p>
      </dgm:t>
    </dgm:pt>
    <dgm:pt modelId="{265E989D-2D3B-4304-9114-1D6617880ECE}" type="sibTrans" cxnId="{F0BEA90E-B207-4515-9299-1CE5819772AB}">
      <dgm:prSet/>
      <dgm:spPr/>
      <dgm:t>
        <a:bodyPr rtlCol="0"/>
        <a:lstStyle/>
        <a:p>
          <a:pPr rtl="0"/>
          <a:endParaRPr lang="pt-PT" noProof="0" dirty="0"/>
        </a:p>
      </dgm:t>
    </dgm:pt>
    <dgm:pt modelId="{22E7BB04-BDAD-4954-BCA8-0CA0272EB701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2000" b="1" noProof="0" dirty="0">
              <a:solidFill>
                <a:schemeClr val="accent1"/>
              </a:solidFill>
            </a:rPr>
            <a:t>Transações de dinheiro</a:t>
          </a:r>
        </a:p>
        <a:p>
          <a:pPr rtl="0"/>
          <a:endParaRPr lang="pt-PT" sz="2000" b="1" noProof="0" dirty="0">
            <a:solidFill>
              <a:schemeClr val="accent1"/>
            </a:solidFill>
          </a:endParaRPr>
        </a:p>
        <a:p>
          <a:pPr rtl="0"/>
          <a:r>
            <a:rPr lang="pt-PT" sz="1400" noProof="0" dirty="0">
              <a:solidFill>
                <a:schemeClr val="tx1">
                  <a:lumMod val="75000"/>
                  <a:lumOff val="25000"/>
                </a:schemeClr>
              </a:solidFill>
            </a:rPr>
            <a:t>- Demoram menos de 1 minuto.</a:t>
          </a:r>
        </a:p>
        <a:p>
          <a:pPr rtl="0"/>
          <a:endParaRPr lang="pt-PT" sz="180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8BDA490-F803-4196-9EA5-640B7218E59A}" type="parTrans" cxnId="{A5BD44D1-B8BF-491D-86C4-1599D60ECE2C}">
      <dgm:prSet/>
      <dgm:spPr/>
      <dgm:t>
        <a:bodyPr rtlCol="0"/>
        <a:lstStyle/>
        <a:p>
          <a:pPr rtl="0"/>
          <a:endParaRPr lang="pt-PT" noProof="0" dirty="0"/>
        </a:p>
      </dgm:t>
    </dgm:pt>
    <dgm:pt modelId="{26B29E5F-AE22-4F4A-9C37-75FDAE1609CE}" type="sibTrans" cxnId="{A5BD44D1-B8BF-491D-86C4-1599D60ECE2C}">
      <dgm:prSet/>
      <dgm:spPr/>
      <dgm:t>
        <a:bodyPr rtlCol="0"/>
        <a:lstStyle/>
        <a:p>
          <a:pPr rtl="0"/>
          <a:endParaRPr lang="pt-PT" noProof="0" dirty="0"/>
        </a:p>
      </dgm:t>
    </dgm:pt>
    <dgm:pt modelId="{63FE750C-314E-4EE7-8E36-A87B34FE3844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pt-PT" sz="2000" b="1" noProof="0" dirty="0">
              <a:solidFill>
                <a:schemeClr val="accent1"/>
              </a:solidFill>
            </a:rPr>
            <a:t>Reserva</a:t>
          </a:r>
        </a:p>
        <a:p>
          <a:pPr rtl="0"/>
          <a:endParaRPr lang="pt-PT" sz="2000" b="1" noProof="0" dirty="0">
            <a:solidFill>
              <a:schemeClr val="accent1"/>
            </a:solidFill>
          </a:endParaRPr>
        </a:p>
        <a:p>
          <a:pPr rtl="0"/>
          <a:r>
            <a:rPr lang="pt-PT" sz="1400" noProof="0" dirty="0">
              <a:solidFill>
                <a:schemeClr val="tx1">
                  <a:lumMod val="75000"/>
                  <a:lumOff val="25000"/>
                </a:schemeClr>
              </a:solidFill>
            </a:rPr>
            <a:t>-Dados transmitidos em tempo real.</a:t>
          </a:r>
        </a:p>
        <a:p>
          <a:pPr rtl="0"/>
          <a:endParaRPr lang="pt-PT" sz="200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B7ED6C4-4134-4267-82CB-64D7AEA58D7A}" type="parTrans" cxnId="{CB3A6024-1D83-49FB-88E9-34772A7F4C16}">
      <dgm:prSet/>
      <dgm:spPr/>
      <dgm:t>
        <a:bodyPr rtlCol="0"/>
        <a:lstStyle/>
        <a:p>
          <a:pPr rtl="0"/>
          <a:endParaRPr lang="pt-PT" noProof="0" dirty="0"/>
        </a:p>
      </dgm:t>
    </dgm:pt>
    <dgm:pt modelId="{7D72F126-1ABE-4C81-AF2F-5FEC6D11693F}" type="sibTrans" cxnId="{CB3A6024-1D83-49FB-88E9-34772A7F4C16}">
      <dgm:prSet/>
      <dgm:spPr/>
      <dgm:t>
        <a:bodyPr rtlCol="0"/>
        <a:lstStyle/>
        <a:p>
          <a:pPr rtl="0"/>
          <a:endParaRPr lang="pt-PT" noProof="0" dirty="0"/>
        </a:p>
      </dgm:t>
    </dgm:pt>
    <dgm:pt modelId="{2BB8E441-E658-4BAC-80C9-9216BD9E83F3}" type="pres">
      <dgm:prSet presAssocID="{3C5430A8-8798-495E-8FD8-F4E3C75420FA}" presName="Name0" presStyleCnt="0">
        <dgm:presLayoutVars>
          <dgm:dir/>
          <dgm:resizeHandles val="exact"/>
        </dgm:presLayoutVars>
      </dgm:prSet>
      <dgm:spPr/>
    </dgm:pt>
    <dgm:pt modelId="{1563BA4B-B67F-41F7-A452-385BF363F14E}" type="pres">
      <dgm:prSet presAssocID="{3C5430A8-8798-495E-8FD8-F4E3C75420FA}" presName="bkgdShp" presStyleLbl="alignAccFollowNode1" presStyleIdx="0" presStyleCnt="1" custScaleX="93872" custLinFactNeighborX="81"/>
      <dgm:spPr>
        <a:solidFill>
          <a:schemeClr val="bg1"/>
        </a:solidFill>
        <a:ln>
          <a:noFill/>
        </a:ln>
      </dgm:spPr>
    </dgm:pt>
    <dgm:pt modelId="{46063A5A-160C-4B06-976B-04CFC2C7F626}" type="pres">
      <dgm:prSet presAssocID="{3C5430A8-8798-495E-8FD8-F4E3C75420FA}" presName="linComp" presStyleCnt="0"/>
      <dgm:spPr/>
    </dgm:pt>
    <dgm:pt modelId="{E6986AF5-DC10-4171-A7EF-0FBC9CB52AE7}" type="pres">
      <dgm:prSet presAssocID="{53B2CD24-8978-478D-987E-0FAFB18D5C52}" presName="compNode" presStyleCnt="0"/>
      <dgm:spPr/>
    </dgm:pt>
    <dgm:pt modelId="{5A543812-ECB4-4F97-BE56-120DE9C30D73}" type="pres">
      <dgm:prSet presAssocID="{53B2CD24-8978-478D-987E-0FAFB18D5C52}" presName="node" presStyleLbl="node1" presStyleIdx="0" presStyleCnt="4" custScaleX="103891" custScaleY="115183" custLinFactNeighborX="744">
        <dgm:presLayoutVars>
          <dgm:bulletEnabled val="1"/>
        </dgm:presLayoutVars>
      </dgm:prSet>
      <dgm:spPr/>
    </dgm:pt>
    <dgm:pt modelId="{F66D3F0D-4D45-4EF2-B7ED-03DB1E1AAC8B}" type="pres">
      <dgm:prSet presAssocID="{53B2CD24-8978-478D-987E-0FAFB18D5C52}" presName="invisiNode" presStyleLbl="node1" presStyleIdx="0" presStyleCnt="4"/>
      <dgm:spPr/>
    </dgm:pt>
    <dgm:pt modelId="{3D4C23F7-2AC2-4036-BC6D-55108713DE5B}" type="pres">
      <dgm:prSet presAssocID="{53B2CD24-8978-478D-987E-0FAFB18D5C52}" presName="imagNode" presStyleLbl="fgImgPlace1" presStyleIdx="0" presStyleCnt="4" custScaleX="46651" custLinFactNeighborX="-1176" custLinFactNeighborY="22433"/>
      <dgm:spPr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</dgm:spPr>
    </dgm:pt>
    <dgm:pt modelId="{A11F9E16-B684-42D4-9CB5-1250A3899B47}" type="pres">
      <dgm:prSet presAssocID="{365F805B-D1FF-4A1E-BED5-D3486F4303F0}" presName="sibTrans" presStyleLbl="sibTrans2D1" presStyleIdx="0" presStyleCnt="0"/>
      <dgm:spPr/>
    </dgm:pt>
    <dgm:pt modelId="{E417D0BB-3463-444F-80DC-569147515F8C}" type="pres">
      <dgm:prSet presAssocID="{B5A2CD90-0127-49C7-8EC9-73527CF1A5DC}" presName="compNode" presStyleCnt="0"/>
      <dgm:spPr/>
    </dgm:pt>
    <dgm:pt modelId="{2A0BC5DF-2595-42C9-A2F3-22A4F96EE869}" type="pres">
      <dgm:prSet presAssocID="{B5A2CD90-0127-49C7-8EC9-73527CF1A5DC}" presName="node" presStyleLbl="node1" presStyleIdx="1" presStyleCnt="4" custScaleY="131879" custLinFactNeighborX="-418" custLinFactNeighborY="9991">
        <dgm:presLayoutVars>
          <dgm:bulletEnabled val="1"/>
        </dgm:presLayoutVars>
      </dgm:prSet>
      <dgm:spPr/>
    </dgm:pt>
    <dgm:pt modelId="{B26F2A7E-5848-4094-8D29-A0AA6ECDF597}" type="pres">
      <dgm:prSet presAssocID="{B5A2CD90-0127-49C7-8EC9-73527CF1A5DC}" presName="invisiNode" presStyleLbl="node1" presStyleIdx="1" presStyleCnt="4"/>
      <dgm:spPr/>
    </dgm:pt>
    <dgm:pt modelId="{92861985-6641-4B92-9992-4603B1689EEC}" type="pres">
      <dgm:prSet presAssocID="{B5A2CD90-0127-49C7-8EC9-73527CF1A5DC}" presName="imagNode" presStyleLbl="fgImgPlace1" presStyleIdx="1" presStyleCnt="4" custScaleX="29373" custScaleY="62962" custLinFactNeighborX="-784" custLinFactNeighborY="11532"/>
      <dgm:spPr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</dgm:spPr>
    </dgm:pt>
    <dgm:pt modelId="{2A434C42-D40C-493A-9534-D443B31517FB}" type="pres">
      <dgm:prSet presAssocID="{265E989D-2D3B-4304-9114-1D6617880ECE}" presName="sibTrans" presStyleLbl="sibTrans2D1" presStyleIdx="0" presStyleCnt="0"/>
      <dgm:spPr/>
    </dgm:pt>
    <dgm:pt modelId="{86D72140-9099-466D-A202-020BE64CA11F}" type="pres">
      <dgm:prSet presAssocID="{63FE750C-314E-4EE7-8E36-A87B34FE3844}" presName="compNode" presStyleCnt="0"/>
      <dgm:spPr/>
    </dgm:pt>
    <dgm:pt modelId="{BA051024-FEA1-44C0-906D-CE29DEF67C3A}" type="pres">
      <dgm:prSet presAssocID="{63FE750C-314E-4EE7-8E36-A87B34FE3844}" presName="node" presStyleLbl="node1" presStyleIdx="2" presStyleCnt="4" custScaleY="115183">
        <dgm:presLayoutVars>
          <dgm:bulletEnabled val="1"/>
        </dgm:presLayoutVars>
      </dgm:prSet>
      <dgm:spPr/>
    </dgm:pt>
    <dgm:pt modelId="{F71CC39E-DAEB-49AD-9BCB-532AD02EA248}" type="pres">
      <dgm:prSet presAssocID="{63FE750C-314E-4EE7-8E36-A87B34FE3844}" presName="invisiNode" presStyleLbl="node1" presStyleIdx="2" presStyleCnt="4"/>
      <dgm:spPr/>
    </dgm:pt>
    <dgm:pt modelId="{08083E57-D86C-4B0A-8B6B-BAF20E8FEF34}" type="pres">
      <dgm:prSet presAssocID="{63FE750C-314E-4EE7-8E36-A87B34FE3844}" presName="imagNode" presStyleLbl="fgImgPlace1" presStyleIdx="2" presStyleCnt="4" custScaleX="29097" custScaleY="62371" custLinFactNeighborX="-25" custLinFactNeighborY="20646"/>
      <dgm:spPr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</dgm:spPr>
    </dgm:pt>
    <dgm:pt modelId="{AC58C2ED-9F52-4A00-A22E-4E9CD566D613}" type="pres">
      <dgm:prSet presAssocID="{7D72F126-1ABE-4C81-AF2F-5FEC6D11693F}" presName="sibTrans" presStyleLbl="sibTrans2D1" presStyleIdx="0" presStyleCnt="0"/>
      <dgm:spPr/>
    </dgm:pt>
    <dgm:pt modelId="{ED8108FC-65D0-4D42-A4C7-AFA114F247D5}" type="pres">
      <dgm:prSet presAssocID="{22E7BB04-BDAD-4954-BCA8-0CA0272EB701}" presName="compNode" presStyleCnt="0"/>
      <dgm:spPr/>
    </dgm:pt>
    <dgm:pt modelId="{CB247EC1-DFF1-4E5D-95C0-177589BDB484}" type="pres">
      <dgm:prSet presAssocID="{22E7BB04-BDAD-4954-BCA8-0CA0272EB701}" presName="node" presStyleLbl="node1" presStyleIdx="3" presStyleCnt="4" custScaleY="115183">
        <dgm:presLayoutVars>
          <dgm:bulletEnabled val="1"/>
        </dgm:presLayoutVars>
      </dgm:prSet>
      <dgm:spPr/>
    </dgm:pt>
    <dgm:pt modelId="{C3653E23-8D1E-4D2E-B91C-A5B5FD71DBB1}" type="pres">
      <dgm:prSet presAssocID="{22E7BB04-BDAD-4954-BCA8-0CA0272EB701}" presName="invisiNode" presStyleLbl="node1" presStyleIdx="3" presStyleCnt="4"/>
      <dgm:spPr/>
    </dgm:pt>
    <dgm:pt modelId="{F1AD8C30-1620-4F5A-8C68-35E0E2B75E7D}" type="pres">
      <dgm:prSet presAssocID="{22E7BB04-BDAD-4954-BCA8-0CA0272EB701}" presName="imagNode" presStyleLbl="fgImgPlace1" presStyleIdx="3" presStyleCnt="4" custScaleX="29301" custScaleY="62809" custLinFactNeighborX="1392" custLinFactNeighborY="20865"/>
      <dgm:spPr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</dgm:spPr>
    </dgm:pt>
  </dgm:ptLst>
  <dgm:cxnLst>
    <dgm:cxn modelId="{40162F09-CE03-4D26-B2B9-6BD75D5B9227}" type="presOf" srcId="{B5A2CD90-0127-49C7-8EC9-73527CF1A5DC}" destId="{2A0BC5DF-2595-42C9-A2F3-22A4F96EE869}" srcOrd="0" destOrd="0" presId="urn:microsoft.com/office/officeart/2005/8/layout/pList2"/>
    <dgm:cxn modelId="{F0BEA90E-B207-4515-9299-1CE5819772AB}" srcId="{3C5430A8-8798-495E-8FD8-F4E3C75420FA}" destId="{B5A2CD90-0127-49C7-8EC9-73527CF1A5DC}" srcOrd="1" destOrd="0" parTransId="{7C67A7C1-DB87-4A14-AAC4-50AD3C02B46E}" sibTransId="{265E989D-2D3B-4304-9114-1D6617880ECE}"/>
    <dgm:cxn modelId="{CB3A6024-1D83-49FB-88E9-34772A7F4C16}" srcId="{3C5430A8-8798-495E-8FD8-F4E3C75420FA}" destId="{63FE750C-314E-4EE7-8E36-A87B34FE3844}" srcOrd="2" destOrd="0" parTransId="{9B7ED6C4-4134-4267-82CB-64D7AEA58D7A}" sibTransId="{7D72F126-1ABE-4C81-AF2F-5FEC6D11693F}"/>
    <dgm:cxn modelId="{272A4E33-CEF8-45B1-904E-CA8034B78F9E}" type="presOf" srcId="{365F805B-D1FF-4A1E-BED5-D3486F4303F0}" destId="{A11F9E16-B684-42D4-9CB5-1250A3899B47}" srcOrd="0" destOrd="0" presId="urn:microsoft.com/office/officeart/2005/8/layout/pList2"/>
    <dgm:cxn modelId="{3DFF634A-9060-470D-82EC-FB29EA5BC1DE}" type="presOf" srcId="{3C5430A8-8798-495E-8FD8-F4E3C75420FA}" destId="{2BB8E441-E658-4BAC-80C9-9216BD9E83F3}" srcOrd="0" destOrd="0" presId="urn:microsoft.com/office/officeart/2005/8/layout/pList2"/>
    <dgm:cxn modelId="{D1ADF94B-ED7A-4732-92FD-EB60165D4800}" type="presOf" srcId="{22E7BB04-BDAD-4954-BCA8-0CA0272EB701}" destId="{CB247EC1-DFF1-4E5D-95C0-177589BDB484}" srcOrd="0" destOrd="0" presId="urn:microsoft.com/office/officeart/2005/8/layout/pList2"/>
    <dgm:cxn modelId="{D756E86D-BEF4-4A23-BE83-48FB1A73B2E3}" srcId="{3C5430A8-8798-495E-8FD8-F4E3C75420FA}" destId="{53B2CD24-8978-478D-987E-0FAFB18D5C52}" srcOrd="0" destOrd="0" parTransId="{4A7C7714-8442-4301-BF5F-ECB107B83CC0}" sibTransId="{365F805B-D1FF-4A1E-BED5-D3486F4303F0}"/>
    <dgm:cxn modelId="{EF671B70-ADD5-4C5A-BB23-252629A27EAB}" type="presOf" srcId="{53B2CD24-8978-478D-987E-0FAFB18D5C52}" destId="{5A543812-ECB4-4F97-BE56-120DE9C30D73}" srcOrd="0" destOrd="0" presId="urn:microsoft.com/office/officeart/2005/8/layout/pList2"/>
    <dgm:cxn modelId="{037414AD-A415-46A8-91C1-7D2CE8F3A682}" type="presOf" srcId="{265E989D-2D3B-4304-9114-1D6617880ECE}" destId="{2A434C42-D40C-493A-9534-D443B31517FB}" srcOrd="0" destOrd="0" presId="urn:microsoft.com/office/officeart/2005/8/layout/pList2"/>
    <dgm:cxn modelId="{7CE802C7-7080-4DE3-A894-6BB958F9F9D2}" type="presOf" srcId="{63FE750C-314E-4EE7-8E36-A87B34FE3844}" destId="{BA051024-FEA1-44C0-906D-CE29DEF67C3A}" srcOrd="0" destOrd="0" presId="urn:microsoft.com/office/officeart/2005/8/layout/pList2"/>
    <dgm:cxn modelId="{A5BD44D1-B8BF-491D-86C4-1599D60ECE2C}" srcId="{3C5430A8-8798-495E-8FD8-F4E3C75420FA}" destId="{22E7BB04-BDAD-4954-BCA8-0CA0272EB701}" srcOrd="3" destOrd="0" parTransId="{E8BDA490-F803-4196-9EA5-640B7218E59A}" sibTransId="{26B29E5F-AE22-4F4A-9C37-75FDAE1609CE}"/>
    <dgm:cxn modelId="{4246F4F6-F632-46F3-8F4F-F20199B2EF80}" type="presOf" srcId="{7D72F126-1ABE-4C81-AF2F-5FEC6D11693F}" destId="{AC58C2ED-9F52-4A00-A22E-4E9CD566D613}" srcOrd="0" destOrd="0" presId="urn:microsoft.com/office/officeart/2005/8/layout/pList2"/>
    <dgm:cxn modelId="{0B1E24BD-8D09-442A-A514-1B6C6E46F46D}" type="presParOf" srcId="{2BB8E441-E658-4BAC-80C9-9216BD9E83F3}" destId="{1563BA4B-B67F-41F7-A452-385BF363F14E}" srcOrd="0" destOrd="0" presId="urn:microsoft.com/office/officeart/2005/8/layout/pList2"/>
    <dgm:cxn modelId="{56D751C2-52BB-44CA-95E9-0264037073AB}" type="presParOf" srcId="{2BB8E441-E658-4BAC-80C9-9216BD9E83F3}" destId="{46063A5A-160C-4B06-976B-04CFC2C7F626}" srcOrd="1" destOrd="0" presId="urn:microsoft.com/office/officeart/2005/8/layout/pList2"/>
    <dgm:cxn modelId="{9861565B-21A7-417D-89F2-C9951A6D0B42}" type="presParOf" srcId="{46063A5A-160C-4B06-976B-04CFC2C7F626}" destId="{E6986AF5-DC10-4171-A7EF-0FBC9CB52AE7}" srcOrd="0" destOrd="0" presId="urn:microsoft.com/office/officeart/2005/8/layout/pList2"/>
    <dgm:cxn modelId="{0766ABC8-B20C-4A9C-8BB2-03EBED8711BA}" type="presParOf" srcId="{E6986AF5-DC10-4171-A7EF-0FBC9CB52AE7}" destId="{5A543812-ECB4-4F97-BE56-120DE9C30D73}" srcOrd="0" destOrd="0" presId="urn:microsoft.com/office/officeart/2005/8/layout/pList2"/>
    <dgm:cxn modelId="{CBB61941-7C7A-4734-A12B-37629D29E8BE}" type="presParOf" srcId="{E6986AF5-DC10-4171-A7EF-0FBC9CB52AE7}" destId="{F66D3F0D-4D45-4EF2-B7ED-03DB1E1AAC8B}" srcOrd="1" destOrd="0" presId="urn:microsoft.com/office/officeart/2005/8/layout/pList2"/>
    <dgm:cxn modelId="{E0A4FE27-8746-41FD-9F0E-55A2FA541910}" type="presParOf" srcId="{E6986AF5-DC10-4171-A7EF-0FBC9CB52AE7}" destId="{3D4C23F7-2AC2-4036-BC6D-55108713DE5B}" srcOrd="2" destOrd="0" presId="urn:microsoft.com/office/officeart/2005/8/layout/pList2"/>
    <dgm:cxn modelId="{B6A734ED-D324-42D8-BE90-70C90DAB0545}" type="presParOf" srcId="{46063A5A-160C-4B06-976B-04CFC2C7F626}" destId="{A11F9E16-B684-42D4-9CB5-1250A3899B47}" srcOrd="1" destOrd="0" presId="urn:microsoft.com/office/officeart/2005/8/layout/pList2"/>
    <dgm:cxn modelId="{9A5528F4-E0DE-48C2-8835-CB5D790A50EF}" type="presParOf" srcId="{46063A5A-160C-4B06-976B-04CFC2C7F626}" destId="{E417D0BB-3463-444F-80DC-569147515F8C}" srcOrd="2" destOrd="0" presId="urn:microsoft.com/office/officeart/2005/8/layout/pList2"/>
    <dgm:cxn modelId="{69255A75-6469-4DAF-8C89-81CF50C1AD02}" type="presParOf" srcId="{E417D0BB-3463-444F-80DC-569147515F8C}" destId="{2A0BC5DF-2595-42C9-A2F3-22A4F96EE869}" srcOrd="0" destOrd="0" presId="urn:microsoft.com/office/officeart/2005/8/layout/pList2"/>
    <dgm:cxn modelId="{0C825D21-16A6-46D8-BD29-9E081E1C67DF}" type="presParOf" srcId="{E417D0BB-3463-444F-80DC-569147515F8C}" destId="{B26F2A7E-5848-4094-8D29-A0AA6ECDF597}" srcOrd="1" destOrd="0" presId="urn:microsoft.com/office/officeart/2005/8/layout/pList2"/>
    <dgm:cxn modelId="{70921605-88B9-4C57-BE9D-9C2FE07216EA}" type="presParOf" srcId="{E417D0BB-3463-444F-80DC-569147515F8C}" destId="{92861985-6641-4B92-9992-4603B1689EEC}" srcOrd="2" destOrd="0" presId="urn:microsoft.com/office/officeart/2005/8/layout/pList2"/>
    <dgm:cxn modelId="{6CFCD376-06FF-4407-8D39-33C7B792B999}" type="presParOf" srcId="{46063A5A-160C-4B06-976B-04CFC2C7F626}" destId="{2A434C42-D40C-493A-9534-D443B31517FB}" srcOrd="3" destOrd="0" presId="urn:microsoft.com/office/officeart/2005/8/layout/pList2"/>
    <dgm:cxn modelId="{A70C06A1-5BFD-42D8-94EE-2E7FCA43D91C}" type="presParOf" srcId="{46063A5A-160C-4B06-976B-04CFC2C7F626}" destId="{86D72140-9099-466D-A202-020BE64CA11F}" srcOrd="4" destOrd="0" presId="urn:microsoft.com/office/officeart/2005/8/layout/pList2"/>
    <dgm:cxn modelId="{F52BD7F1-42E8-4CBE-B55B-D3C65F350163}" type="presParOf" srcId="{86D72140-9099-466D-A202-020BE64CA11F}" destId="{BA051024-FEA1-44C0-906D-CE29DEF67C3A}" srcOrd="0" destOrd="0" presId="urn:microsoft.com/office/officeart/2005/8/layout/pList2"/>
    <dgm:cxn modelId="{2C1B028A-E71C-480F-BD1F-03D3CAA9B95F}" type="presParOf" srcId="{86D72140-9099-466D-A202-020BE64CA11F}" destId="{F71CC39E-DAEB-49AD-9BCB-532AD02EA248}" srcOrd="1" destOrd="0" presId="urn:microsoft.com/office/officeart/2005/8/layout/pList2"/>
    <dgm:cxn modelId="{84BD2162-E8C1-4158-B453-B2C07DC304FE}" type="presParOf" srcId="{86D72140-9099-466D-A202-020BE64CA11F}" destId="{08083E57-D86C-4B0A-8B6B-BAF20E8FEF34}" srcOrd="2" destOrd="0" presId="urn:microsoft.com/office/officeart/2005/8/layout/pList2"/>
    <dgm:cxn modelId="{F6D377A7-6C82-4026-80FB-B6CF5EA968EB}" type="presParOf" srcId="{46063A5A-160C-4B06-976B-04CFC2C7F626}" destId="{AC58C2ED-9F52-4A00-A22E-4E9CD566D613}" srcOrd="5" destOrd="0" presId="urn:microsoft.com/office/officeart/2005/8/layout/pList2"/>
    <dgm:cxn modelId="{0DC5EACE-5899-46B5-901E-92298C792061}" type="presParOf" srcId="{46063A5A-160C-4B06-976B-04CFC2C7F626}" destId="{ED8108FC-65D0-4D42-A4C7-AFA114F247D5}" srcOrd="6" destOrd="0" presId="urn:microsoft.com/office/officeart/2005/8/layout/pList2"/>
    <dgm:cxn modelId="{E2C431A8-E24C-4D2C-B584-AF42B9D9AC4A}" type="presParOf" srcId="{ED8108FC-65D0-4D42-A4C7-AFA114F247D5}" destId="{CB247EC1-DFF1-4E5D-95C0-177589BDB484}" srcOrd="0" destOrd="0" presId="urn:microsoft.com/office/officeart/2005/8/layout/pList2"/>
    <dgm:cxn modelId="{8884B5FA-DB7E-4FD8-8F84-4ACCED6F885A}" type="presParOf" srcId="{ED8108FC-65D0-4D42-A4C7-AFA114F247D5}" destId="{C3653E23-8D1E-4D2E-B91C-A5B5FD71DBB1}" srcOrd="1" destOrd="0" presId="urn:microsoft.com/office/officeart/2005/8/layout/pList2"/>
    <dgm:cxn modelId="{94AF8FFB-E4FD-4C6B-A7B8-E9F1DA9CF2FA}" type="presParOf" srcId="{ED8108FC-65D0-4D42-A4C7-AFA114F247D5}" destId="{F1AD8C30-1620-4F5A-8C68-35E0E2B75E7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A1C17-F54C-4AA3-BBE2-E1E9970961A2}">
      <dsp:nvSpPr>
        <dsp:cNvPr id="0" name=""/>
        <dsp:cNvSpPr/>
      </dsp:nvSpPr>
      <dsp:spPr>
        <a:xfrm>
          <a:off x="0" y="3707712"/>
          <a:ext cx="1643743" cy="774828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35128" rIns="116903" bIns="135128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noProof="0" dirty="0"/>
            <a:t>Terceira funcionalidade</a:t>
          </a:r>
        </a:p>
      </dsp:txBody>
      <dsp:txXfrm>
        <a:off x="0" y="3707712"/>
        <a:ext cx="1643743" cy="774828"/>
      </dsp:txXfrm>
    </dsp:sp>
    <dsp:sp modelId="{BFF3A099-991E-4C39-A76D-B1A15F6185FC}">
      <dsp:nvSpPr>
        <dsp:cNvPr id="0" name=""/>
        <dsp:cNvSpPr/>
      </dsp:nvSpPr>
      <dsp:spPr>
        <a:xfrm>
          <a:off x="1643743" y="3707712"/>
          <a:ext cx="4931229" cy="774828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41300" rIns="100029" bIns="24130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noProof="0" dirty="0"/>
            <a:t>Aluguer de equipamento</a:t>
          </a:r>
        </a:p>
      </dsp:txBody>
      <dsp:txXfrm>
        <a:off x="1643743" y="3707712"/>
        <a:ext cx="4931229" cy="774828"/>
      </dsp:txXfrm>
    </dsp:sp>
    <dsp:sp modelId="{B572971A-69E2-4612-9AE9-2D297FC1D105}">
      <dsp:nvSpPr>
        <dsp:cNvPr id="0" name=""/>
        <dsp:cNvSpPr/>
      </dsp:nvSpPr>
      <dsp:spPr>
        <a:xfrm rot="10800000">
          <a:off x="0" y="2527647"/>
          <a:ext cx="1643743" cy="119168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35128" rIns="116903" bIns="135128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noProof="0" dirty="0"/>
            <a:t>Segunda funcionalidade</a:t>
          </a:r>
        </a:p>
      </dsp:txBody>
      <dsp:txXfrm rot="-10800000">
        <a:off x="0" y="2527647"/>
        <a:ext cx="1643743" cy="774596"/>
      </dsp:txXfrm>
    </dsp:sp>
    <dsp:sp modelId="{9B56BC1C-DD08-4C02-A4B7-C2C2F8FB002B}">
      <dsp:nvSpPr>
        <dsp:cNvPr id="0" name=""/>
        <dsp:cNvSpPr/>
      </dsp:nvSpPr>
      <dsp:spPr>
        <a:xfrm>
          <a:off x="1643743" y="2527647"/>
          <a:ext cx="4931229" cy="77459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41300" rIns="100029" bIns="24130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noProof="0" dirty="0"/>
            <a:t>Marcação de atividades</a:t>
          </a:r>
        </a:p>
      </dsp:txBody>
      <dsp:txXfrm>
        <a:off x="1643743" y="2527647"/>
        <a:ext cx="4931229" cy="774596"/>
      </dsp:txXfrm>
    </dsp:sp>
    <dsp:sp modelId="{B0EECA9C-951C-4D9E-8CEE-394BCB22CEF0}">
      <dsp:nvSpPr>
        <dsp:cNvPr id="0" name=""/>
        <dsp:cNvSpPr/>
      </dsp:nvSpPr>
      <dsp:spPr>
        <a:xfrm rot="10800000">
          <a:off x="0" y="84"/>
          <a:ext cx="1643743" cy="253918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35128" rIns="116903" bIns="135128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noProof="0" dirty="0"/>
            <a:t>Primeira funcionalidade</a:t>
          </a:r>
        </a:p>
      </dsp:txBody>
      <dsp:txXfrm rot="-10800000">
        <a:off x="0" y="84"/>
        <a:ext cx="1643743" cy="1650471"/>
      </dsp:txXfrm>
    </dsp:sp>
    <dsp:sp modelId="{74B3C4B7-20AD-4945-8126-5056D9CFA6CE}">
      <dsp:nvSpPr>
        <dsp:cNvPr id="0" name=""/>
        <dsp:cNvSpPr/>
      </dsp:nvSpPr>
      <dsp:spPr>
        <a:xfrm>
          <a:off x="1643743" y="471354"/>
          <a:ext cx="4931229" cy="77459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41300" rIns="100029" bIns="24130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noProof="0" dirty="0"/>
            <a:t>Reserva de espaço e pagamento </a:t>
          </a:r>
        </a:p>
      </dsp:txBody>
      <dsp:txXfrm>
        <a:off x="1643743" y="471354"/>
        <a:ext cx="4931229" cy="774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2081F-9D5E-43D9-ABB3-3244B1502DD4}">
      <dsp:nvSpPr>
        <dsp:cNvPr id="0" name=""/>
        <dsp:cNvSpPr/>
      </dsp:nvSpPr>
      <dsp:spPr>
        <a:xfrm>
          <a:off x="0" y="0"/>
          <a:ext cx="5472203" cy="835417"/>
        </a:xfrm>
        <a:prstGeom prst="roundRect">
          <a:avLst>
            <a:gd name="adj" fmla="val 8500"/>
          </a:avLst>
        </a:prstGeom>
        <a:solidFill>
          <a:srgbClr val="465359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515754" numCol="1" spcCol="1270" rtlCol="0" anchor="b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600" kern="1200" noProof="0" dirty="0"/>
        </a:p>
      </dsp:txBody>
      <dsp:txXfrm>
        <a:off x="20798" y="20798"/>
        <a:ext cx="5430607" cy="793821"/>
      </dsp:txXfrm>
    </dsp:sp>
    <dsp:sp modelId="{CED82B68-6292-4F41-BF13-559A608ABCDA}">
      <dsp:nvSpPr>
        <dsp:cNvPr id="0" name=""/>
        <dsp:cNvSpPr/>
      </dsp:nvSpPr>
      <dsp:spPr>
        <a:xfrm>
          <a:off x="2629322" y="159615"/>
          <a:ext cx="2494597" cy="46658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/>
            <a:t>Análise de sites concorrentes da área</a:t>
          </a:r>
        </a:p>
      </dsp:txBody>
      <dsp:txXfrm>
        <a:off x="2643671" y="173964"/>
        <a:ext cx="2465899" cy="437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8A94C-ADB8-4FBD-8B5A-EE7E35D75EE7}">
      <dsp:nvSpPr>
        <dsp:cNvPr id="0" name=""/>
        <dsp:cNvSpPr/>
      </dsp:nvSpPr>
      <dsp:spPr>
        <a:xfrm>
          <a:off x="0" y="0"/>
          <a:ext cx="5472203" cy="2617486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noProof="0" dirty="0"/>
            <a:t>Plataformas de pagamento</a:t>
          </a:r>
        </a:p>
      </dsp:txBody>
      <dsp:txXfrm>
        <a:off x="0" y="0"/>
        <a:ext cx="5472203" cy="785245"/>
      </dsp:txXfrm>
    </dsp:sp>
    <dsp:sp modelId="{80619A5E-3149-4A6A-8CC9-E452CACC118D}">
      <dsp:nvSpPr>
        <dsp:cNvPr id="0" name=""/>
        <dsp:cNvSpPr/>
      </dsp:nvSpPr>
      <dsp:spPr>
        <a:xfrm>
          <a:off x="547220" y="786012"/>
          <a:ext cx="4377763" cy="789207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 err="1">
              <a:solidFill>
                <a:schemeClr val="tx2"/>
              </a:solidFill>
            </a:rPr>
            <a:t>PayPal</a:t>
          </a:r>
          <a:endParaRPr lang="pt-PT" sz="1050" kern="1200" noProof="0" dirty="0">
            <a:solidFill>
              <a:schemeClr val="tx2"/>
            </a:solidFill>
          </a:endParaRPr>
        </a:p>
      </dsp:txBody>
      <dsp:txXfrm>
        <a:off x="570335" y="809127"/>
        <a:ext cx="4331533" cy="742977"/>
      </dsp:txXfrm>
    </dsp:sp>
    <dsp:sp modelId="{000CFD3F-5AEB-4803-8AC3-658347500CC2}">
      <dsp:nvSpPr>
        <dsp:cNvPr id="0" name=""/>
        <dsp:cNvSpPr/>
      </dsp:nvSpPr>
      <dsp:spPr>
        <a:xfrm>
          <a:off x="547220" y="1696637"/>
          <a:ext cx="4377763" cy="789207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MB </a:t>
          </a:r>
          <a:r>
            <a:rPr lang="pt-PT" sz="1050" kern="1200" noProof="0" dirty="0" err="1">
              <a:solidFill>
                <a:schemeClr val="tx2"/>
              </a:solidFill>
            </a:rPr>
            <a:t>Way</a:t>
          </a:r>
          <a:endParaRPr lang="pt-PT" sz="1050" kern="1200" noProof="0" dirty="0">
            <a:solidFill>
              <a:schemeClr val="tx2"/>
            </a:solidFill>
          </a:endParaRPr>
        </a:p>
      </dsp:txBody>
      <dsp:txXfrm>
        <a:off x="570335" y="1719752"/>
        <a:ext cx="4331533" cy="7429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9FF93-CDFA-464A-A75F-C45C1317BB84}">
      <dsp:nvSpPr>
        <dsp:cNvPr id="0" name=""/>
        <dsp:cNvSpPr/>
      </dsp:nvSpPr>
      <dsp:spPr>
        <a:xfrm>
          <a:off x="2738" y="0"/>
          <a:ext cx="2634566" cy="354854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noProof="0" dirty="0"/>
            <a:t>Website</a:t>
          </a:r>
        </a:p>
      </dsp:txBody>
      <dsp:txXfrm>
        <a:off x="2738" y="0"/>
        <a:ext cx="2634566" cy="1064562"/>
      </dsp:txXfrm>
    </dsp:sp>
    <dsp:sp modelId="{103CEA5E-5250-4639-9E00-38A3A72ED0AE}">
      <dsp:nvSpPr>
        <dsp:cNvPr id="0" name=""/>
        <dsp:cNvSpPr/>
      </dsp:nvSpPr>
      <dsp:spPr>
        <a:xfrm>
          <a:off x="266195" y="1064865"/>
          <a:ext cx="2107653" cy="6971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HTML</a:t>
          </a:r>
        </a:p>
      </dsp:txBody>
      <dsp:txXfrm>
        <a:off x="286614" y="1085284"/>
        <a:ext cx="2066815" cy="656308"/>
      </dsp:txXfrm>
    </dsp:sp>
    <dsp:sp modelId="{F9442A7B-D862-45EF-AD5E-9A485DD285DC}">
      <dsp:nvSpPr>
        <dsp:cNvPr id="0" name=""/>
        <dsp:cNvSpPr/>
      </dsp:nvSpPr>
      <dsp:spPr>
        <a:xfrm>
          <a:off x="266195" y="1869264"/>
          <a:ext cx="2107653" cy="6971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CSS, </a:t>
          </a:r>
          <a:r>
            <a:rPr lang="pt-PT" sz="1050" kern="1200" noProof="0" dirty="0" err="1">
              <a:solidFill>
                <a:schemeClr val="tx2"/>
              </a:solidFill>
            </a:rPr>
            <a:t>bootstrap</a:t>
          </a:r>
          <a:endParaRPr lang="pt-PT" sz="1050" kern="1200" noProof="0" dirty="0">
            <a:solidFill>
              <a:schemeClr val="tx2"/>
            </a:solidFill>
          </a:endParaRPr>
        </a:p>
      </dsp:txBody>
      <dsp:txXfrm>
        <a:off x="286614" y="1889683"/>
        <a:ext cx="2066815" cy="656308"/>
      </dsp:txXfrm>
    </dsp:sp>
    <dsp:sp modelId="{115FDD17-3BBD-40F9-A7DF-15CABE7FE409}">
      <dsp:nvSpPr>
        <dsp:cNvPr id="0" name=""/>
        <dsp:cNvSpPr/>
      </dsp:nvSpPr>
      <dsp:spPr>
        <a:xfrm>
          <a:off x="266195" y="2673663"/>
          <a:ext cx="2107653" cy="6971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JavaScript</a:t>
          </a:r>
        </a:p>
      </dsp:txBody>
      <dsp:txXfrm>
        <a:off x="286614" y="2694082"/>
        <a:ext cx="2066815" cy="656308"/>
      </dsp:txXfrm>
    </dsp:sp>
    <dsp:sp modelId="{EF468167-C67C-49C2-839A-C622F06CAB6F}">
      <dsp:nvSpPr>
        <dsp:cNvPr id="0" name=""/>
        <dsp:cNvSpPr/>
      </dsp:nvSpPr>
      <dsp:spPr>
        <a:xfrm>
          <a:off x="2834898" y="0"/>
          <a:ext cx="2634566" cy="354854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noProof="0" dirty="0"/>
            <a:t>Objetivos</a:t>
          </a:r>
        </a:p>
      </dsp:txBody>
      <dsp:txXfrm>
        <a:off x="2834898" y="0"/>
        <a:ext cx="2634566" cy="1064562"/>
      </dsp:txXfrm>
    </dsp:sp>
    <dsp:sp modelId="{827D641A-6E1B-462B-82A1-481C9617923D}">
      <dsp:nvSpPr>
        <dsp:cNvPr id="0" name=""/>
        <dsp:cNvSpPr/>
      </dsp:nvSpPr>
      <dsp:spPr>
        <a:xfrm>
          <a:off x="3098354" y="1065601"/>
          <a:ext cx="2107653" cy="106993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Proporcionar uma boa experiência ao cliente</a:t>
          </a:r>
        </a:p>
      </dsp:txBody>
      <dsp:txXfrm>
        <a:off x="3129691" y="1096938"/>
        <a:ext cx="2044979" cy="1007259"/>
      </dsp:txXfrm>
    </dsp:sp>
    <dsp:sp modelId="{913ED80F-749A-4D6D-9FF6-2B22F5135659}">
      <dsp:nvSpPr>
        <dsp:cNvPr id="0" name=""/>
        <dsp:cNvSpPr/>
      </dsp:nvSpPr>
      <dsp:spPr>
        <a:xfrm>
          <a:off x="3098354" y="2300140"/>
          <a:ext cx="2107653" cy="106993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rtlCol="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noProof="0" dirty="0">
              <a:solidFill>
                <a:schemeClr val="tx2"/>
              </a:solidFill>
            </a:rPr>
            <a:t>Ser claro e simples facilitando a navegação</a:t>
          </a:r>
        </a:p>
      </dsp:txBody>
      <dsp:txXfrm>
        <a:off x="3129691" y="2331477"/>
        <a:ext cx="2044979" cy="10072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3BA4B-B67F-41F7-A452-385BF363F14E}">
      <dsp:nvSpPr>
        <dsp:cNvPr id="0" name=""/>
        <dsp:cNvSpPr/>
      </dsp:nvSpPr>
      <dsp:spPr>
        <a:xfrm>
          <a:off x="356659" y="0"/>
          <a:ext cx="10645565" cy="152055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C23F7-2AC2-4036-BC6D-55108713DE5B}">
      <dsp:nvSpPr>
        <dsp:cNvPr id="0" name=""/>
        <dsp:cNvSpPr/>
      </dsp:nvSpPr>
      <dsp:spPr>
        <a:xfrm>
          <a:off x="1019100" y="382342"/>
          <a:ext cx="1145009" cy="111507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43812-ECB4-4F97-BE56-120DE9C30D73}">
      <dsp:nvSpPr>
        <dsp:cNvPr id="0" name=""/>
        <dsp:cNvSpPr/>
      </dsp:nvSpPr>
      <dsp:spPr>
        <a:xfrm rot="10800000">
          <a:off x="363770" y="1308926"/>
          <a:ext cx="2549917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noProof="0" dirty="0">
              <a:solidFill>
                <a:schemeClr val="accent1"/>
              </a:solidFill>
            </a:rPr>
            <a:t>Pagamento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b="1" kern="1200" noProof="0" dirty="0">
            <a:solidFill>
              <a:schemeClr val="tx1"/>
            </a:solidFill>
          </a:endParaRP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>
              <a:solidFill>
                <a:schemeClr val="tx1">
                  <a:lumMod val="75000"/>
                  <a:lumOff val="25000"/>
                </a:schemeClr>
              </a:solidFill>
            </a:rPr>
            <a:t>-É enviado um comprovativo aos clientes por email.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kern="1200" noProof="0" dirty="0">
            <a:solidFill>
              <a:schemeClr val="tx1"/>
            </a:solidFill>
          </a:endParaRPr>
        </a:p>
      </dsp:txBody>
      <dsp:txXfrm rot="10800000">
        <a:off x="429602" y="1308926"/>
        <a:ext cx="2418253" cy="2074790"/>
      </dsp:txXfrm>
    </dsp:sp>
    <dsp:sp modelId="{92861985-6641-4B92-9992-4603B1689EEC}">
      <dsp:nvSpPr>
        <dsp:cNvPr id="0" name=""/>
        <dsp:cNvSpPr/>
      </dsp:nvSpPr>
      <dsp:spPr>
        <a:xfrm>
          <a:off x="3988367" y="389716"/>
          <a:ext cx="720935" cy="70207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BC5DF-2595-42C9-A2F3-22A4F96EE869}">
      <dsp:nvSpPr>
        <dsp:cNvPr id="0" name=""/>
        <dsp:cNvSpPr/>
      </dsp:nvSpPr>
      <dsp:spPr>
        <a:xfrm rot="10800000">
          <a:off x="3130610" y="1076210"/>
          <a:ext cx="2454416" cy="2450910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noProof="0" dirty="0">
              <a:solidFill>
                <a:schemeClr val="accent1"/>
              </a:solidFill>
            </a:rPr>
            <a:t>Informações da reserva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>
              <a:solidFill>
                <a:schemeClr val="tx1">
                  <a:lumMod val="75000"/>
                  <a:lumOff val="25000"/>
                </a:schemeClr>
              </a:solidFill>
            </a:rPr>
            <a:t>-Ficam registadas na área pessoas do utilizador.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>
              <a:solidFill>
                <a:schemeClr val="tx1">
                  <a:lumMod val="75000"/>
                  <a:lumOff val="25000"/>
                </a:schemeClr>
              </a:solidFill>
            </a:rPr>
            <a:t>-Os clientes não registados no website recebem-nas por email.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800" kern="1200" noProof="0" dirty="0">
            <a:solidFill>
              <a:schemeClr val="accent1"/>
            </a:solidFill>
          </a:endParaRPr>
        </a:p>
      </dsp:txBody>
      <dsp:txXfrm rot="10800000">
        <a:off x="3205984" y="1076210"/>
        <a:ext cx="2303668" cy="2375536"/>
      </dsp:txXfrm>
    </dsp:sp>
    <dsp:sp modelId="{08083E57-D86C-4B0A-8B6B-BAF20E8FEF34}">
      <dsp:nvSpPr>
        <dsp:cNvPr id="0" name=""/>
        <dsp:cNvSpPr/>
      </dsp:nvSpPr>
      <dsp:spPr>
        <a:xfrm>
          <a:off x="6710241" y="572211"/>
          <a:ext cx="714161" cy="69548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51024-FEA1-44C0-906D-CE29DEF67C3A}">
      <dsp:nvSpPr>
        <dsp:cNvPr id="0" name=""/>
        <dsp:cNvSpPr/>
      </dsp:nvSpPr>
      <dsp:spPr>
        <a:xfrm rot="10800000">
          <a:off x="5840727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noProof="0" dirty="0">
              <a:solidFill>
                <a:schemeClr val="accent1"/>
              </a:solidFill>
            </a:rPr>
            <a:t>Reserva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000" b="1" kern="1200" noProof="0" dirty="0">
            <a:solidFill>
              <a:schemeClr val="accent1"/>
            </a:solidFill>
          </a:endParaRP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>
              <a:solidFill>
                <a:schemeClr val="tx1">
                  <a:lumMod val="75000"/>
                  <a:lumOff val="25000"/>
                </a:schemeClr>
              </a:solidFill>
            </a:rPr>
            <a:t>-Dados transmitidos em tempo real.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00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5906559" y="1308926"/>
        <a:ext cx="2322752" cy="2074790"/>
      </dsp:txXfrm>
    </dsp:sp>
    <dsp:sp modelId="{F1AD8C30-1620-4F5A-8C68-35E0E2B75E7D}">
      <dsp:nvSpPr>
        <dsp:cNvPr id="0" name=""/>
        <dsp:cNvSpPr/>
      </dsp:nvSpPr>
      <dsp:spPr>
        <a:xfrm>
          <a:off x="9442374" y="572211"/>
          <a:ext cx="719168" cy="70036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7EC1-DFF1-4E5D-95C0-177589BDB484}">
      <dsp:nvSpPr>
        <dsp:cNvPr id="0" name=""/>
        <dsp:cNvSpPr/>
      </dsp:nvSpPr>
      <dsp:spPr>
        <a:xfrm rot="10800000">
          <a:off x="8540585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noProof="0" dirty="0">
              <a:solidFill>
                <a:schemeClr val="accent1"/>
              </a:solidFill>
            </a:rPr>
            <a:t>Transações de dinheiro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000" b="1" kern="1200" noProof="0" dirty="0">
            <a:solidFill>
              <a:schemeClr val="accent1"/>
            </a:solidFill>
          </a:endParaRP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>
              <a:solidFill>
                <a:schemeClr val="tx1">
                  <a:lumMod val="75000"/>
                  <a:lumOff val="25000"/>
                </a:schemeClr>
              </a:solidFill>
            </a:rPr>
            <a:t>- Demoram menos de 1 minuto.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80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8606417" y="1308926"/>
        <a:ext cx="2322752" cy="207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Processo de Seta Vertical a Apontar para Baixo"/>
  <dgm:desc val="Utilize para mostrar uma progressão, uma linha cronológica, passos sequenciais numa tarefa, processo ou fluxo de trabalho, ou para realçar movimento ou direção. O texto de nível 1 é apresentado dentro de uma forma de seta ao passo que o texto de nível 2 é apresentado por baixo das formas de seta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D7B6DD-8296-4D05-B52A-BC383A577A7C}" type="datetime1">
              <a:rPr lang="pt-PT" smtClean="0"/>
              <a:t>14/01/2022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EEF11-4551-44CC-8138-2C9C44119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88B6B-76D5-4AA5-9F28-62758CF0D2D8}" type="datetime1">
              <a:rPr lang="pt-PT" smtClean="0"/>
              <a:pPr/>
              <a:t>14/01/2022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C8E5D6-E240-4AB4-B03F-F45C58F87E64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555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014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0922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23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BB0AC0-230E-4ECD-A003-D125A538DC08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2FE7FD7-4493-494F-AACA-2AA7BE26D5B2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9" name="Marcador de Posição da Imagem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472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298471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7" name="Marcador de Posição do Texto 2"/>
          <p:cNvSpPr>
            <a:spLocks noGrp="1"/>
          </p:cNvSpPr>
          <p:nvPr>
            <p:ph type="body" idx="14" hasCustomPrompt="1"/>
          </p:nvPr>
        </p:nvSpPr>
        <p:spPr>
          <a:xfrm>
            <a:off x="3444517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8" name="Marcador de Posição de Conteúdo 3"/>
          <p:cNvSpPr>
            <a:spLocks noGrp="1"/>
          </p:cNvSpPr>
          <p:nvPr>
            <p:ph sz="half" idx="15" hasCustomPrompt="1"/>
          </p:nvPr>
        </p:nvSpPr>
        <p:spPr>
          <a:xfrm>
            <a:off x="3444519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9" name="Marcador de Posição do Texto 4"/>
          <p:cNvSpPr>
            <a:spLocks noGrp="1"/>
          </p:cNvSpPr>
          <p:nvPr>
            <p:ph type="body" sz="quarter" idx="16" hasCustomPrompt="1"/>
          </p:nvPr>
        </p:nvSpPr>
        <p:spPr>
          <a:xfrm>
            <a:off x="9138807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e Conteúdo 5"/>
          <p:cNvSpPr>
            <a:spLocks noGrp="1"/>
          </p:cNvSpPr>
          <p:nvPr>
            <p:ph sz="quarter" idx="17" hasCustomPrompt="1"/>
          </p:nvPr>
        </p:nvSpPr>
        <p:spPr>
          <a:xfrm>
            <a:off x="9138806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1" name="Retângulo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ângulo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tângulo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5FAB2-4090-4FBF-B972-E54F6EF1FEC3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 Modelo Global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91B4C86E-CDC4-404F-9BCC-CA54E6F93F2E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900927" y="709565"/>
            <a:ext cx="6650991" cy="69940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900928" y="1632857"/>
            <a:ext cx="6650991" cy="4205188"/>
          </a:xfrm>
        </p:spPr>
        <p:txBody>
          <a:bodyPr rtlCol="0"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466CC21-47E4-40B9-B707-77DB3028EDB3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a Imagem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Marca d'água do Ícone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Posição da Imagem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6DCE16F0-B23A-47D5-9AED-C9A4FEEFD178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9D20AB8-0A83-47F5-882F-C386A5B828FC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2" name="Retângulo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E403DE-5D73-434D-9D2D-92D07DD4AEA5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F6099A-789B-4EDF-8DD0-12610011DAA4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7ADF4-6AB5-4B26-A9F4-2AC1A1C26E59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5695849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4220835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815BBA-1141-4075-9147-D44627A124F5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1E91CF-A718-42C6-938E-03086EC76054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4C9D4E-C570-4E21-A9D9-910BD6698CAA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581191" y="2905648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3580809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6039" y="2905649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6037" y="3580809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7A87A0-B18E-4518-A009-506EFD45B438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C91D6-CED9-45BC-862E-EC255D6A5359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5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00%</a:t>
            </a:r>
          </a:p>
        </p:txBody>
      </p:sp>
      <p:sp>
        <p:nvSpPr>
          <p:cNvPr id="26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7" name="Marcador de Posição do Texto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00%</a:t>
            </a:r>
          </a:p>
        </p:txBody>
      </p:sp>
      <p:sp>
        <p:nvSpPr>
          <p:cNvPr id="28" name="Marcador de Posição de Conteúdo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00%</a:t>
            </a:r>
          </a:p>
        </p:txBody>
      </p:sp>
      <p:sp>
        <p:nvSpPr>
          <p:cNvPr id="30" name="Marcador de Posição de Conteúdo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1" name="Marcador de Posição do Texto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00%</a:t>
            </a:r>
          </a:p>
        </p:txBody>
      </p:sp>
      <p:sp>
        <p:nvSpPr>
          <p:cNvPr id="32" name="Marcador de Posição de Conteúdo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F29648F0-ABEA-40B7-A1C3-18D25E39E0E5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9" name="Marcador de Posição da Imagem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Retângulo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tângulo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8976EC2-B841-4446-A5ED-E26E6EDB2531}" type="datetime1">
              <a:rPr lang="pt-PT" noProof="0" smtClean="0"/>
              <a:t>14/01/2022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pr.to/GJYZY6/" TargetMode="External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 dirty="0"/>
              <a:t>Cenários suportados no novo sistema</a:t>
            </a:r>
          </a:p>
          <a:p>
            <a:pPr rtl="0"/>
            <a:endParaRPr lang="pt-PT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6AE732-99CE-4285-8B20-47F10B523D74}"/>
              </a:ext>
            </a:extLst>
          </p:cNvPr>
          <p:cNvSpPr txBox="1"/>
          <p:nvPr/>
        </p:nvSpPr>
        <p:spPr>
          <a:xfrm>
            <a:off x="725801" y="4666307"/>
            <a:ext cx="684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 err="1">
                <a:latin typeface="+mj-lt"/>
              </a:rPr>
              <a:t>RuralView</a:t>
            </a:r>
            <a:r>
              <a:rPr lang="pt-PT" sz="4800" b="1" dirty="0">
                <a:latin typeface="+mj-lt"/>
              </a:rPr>
              <a:t> Camping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A464BB-F59D-446A-839D-AA415FB36811}"/>
              </a:ext>
            </a:extLst>
          </p:cNvPr>
          <p:cNvSpPr txBox="1"/>
          <p:nvPr/>
        </p:nvSpPr>
        <p:spPr>
          <a:xfrm>
            <a:off x="6402533" y="5415155"/>
            <a:ext cx="5450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800" dirty="0">
                <a:effectLst/>
                <a:ea typeface="Arial" panose="020B0604020202020204" pitchFamily="34" charset="0"/>
                <a:cs typeface="Noto Sans" panose="020B0502040504020204" pitchFamily="34" charset="0"/>
              </a:rPr>
              <a:t>Joaquim Rosa - 109089</a:t>
            </a:r>
          </a:p>
          <a:p>
            <a:pPr algn="r"/>
            <a:r>
              <a:rPr lang="pt-PT" sz="1800" dirty="0">
                <a:effectLst/>
                <a:ea typeface="Arial" panose="020B0604020202020204" pitchFamily="34" charset="0"/>
                <a:cs typeface="Noto Sans" panose="020B0502040504020204" pitchFamily="34" charset="0"/>
              </a:rPr>
              <a:t>José Gameiro - 108840</a:t>
            </a:r>
          </a:p>
          <a:p>
            <a:pPr algn="r"/>
            <a:r>
              <a:rPr lang="pt-PT" sz="1800" dirty="0">
                <a:effectLst/>
                <a:ea typeface="Arial" panose="020B0604020202020204" pitchFamily="34" charset="0"/>
                <a:cs typeface="Noto Sans" panose="020B0502040504020204" pitchFamily="34" charset="0"/>
              </a:rPr>
              <a:t>José Mendes - 107188</a:t>
            </a:r>
          </a:p>
          <a:p>
            <a:pPr algn="r"/>
            <a:r>
              <a:rPr lang="pt-PT" dirty="0"/>
              <a:t>Maria Abrunhosa - 107658</a:t>
            </a:r>
          </a:p>
          <a:p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6A9E514-DCDF-4413-A8CE-C790CA0AB0CF}"/>
              </a:ext>
            </a:extLst>
          </p:cNvPr>
          <p:cNvSpPr txBox="1"/>
          <p:nvPr/>
        </p:nvSpPr>
        <p:spPr>
          <a:xfrm>
            <a:off x="8837232" y="4470081"/>
            <a:ext cx="30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MAS 2021</a:t>
            </a:r>
          </a:p>
          <a:p>
            <a:pPr algn="r"/>
            <a:r>
              <a:rPr lang="pt-PT" dirty="0"/>
              <a:t>Turma P2</a:t>
            </a:r>
          </a:p>
          <a:p>
            <a:pPr algn="r"/>
            <a:r>
              <a:rPr lang="pt-PT" dirty="0"/>
              <a:t>Docente: Ilídio Castro Oliveira</a:t>
            </a:r>
          </a:p>
        </p:txBody>
      </p:sp>
      <p:pic>
        <p:nvPicPr>
          <p:cNvPr id="10" name="Marcador de Posição da Imagem 9">
            <a:extLst>
              <a:ext uri="{FF2B5EF4-FFF2-40B4-BE49-F238E27FC236}">
                <a16:creationId xmlns:a16="http://schemas.microsoft.com/office/drawing/2014/main" id="{9AE5F12F-894E-46EF-9DA7-03BB744ACA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398" b="15584"/>
          <a:stretch/>
        </p:blipFill>
        <p:spPr>
          <a:xfrm>
            <a:off x="3047" y="-6129"/>
            <a:ext cx="12191999" cy="4365045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0D923D-E7CE-4214-B574-55CB20A07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713" y="-685256"/>
            <a:ext cx="2910289" cy="29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tângulo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ACD59B-88C5-4301-B50C-0B040C950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1" t="20397" b="24560"/>
          <a:stretch/>
        </p:blipFill>
        <p:spPr>
          <a:xfrm>
            <a:off x="1712787" y="496958"/>
            <a:ext cx="9961116" cy="36911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A72ED21-0E8C-46B0-A4BF-39484FC50AB5}"/>
              </a:ext>
            </a:extLst>
          </p:cNvPr>
          <p:cNvSpPr txBox="1"/>
          <p:nvPr/>
        </p:nvSpPr>
        <p:spPr>
          <a:xfrm>
            <a:off x="1893715" y="4371971"/>
            <a:ext cx="68311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solidFill>
                  <a:schemeClr val="bg1"/>
                </a:solidFill>
              </a:rPr>
              <a:t>RuralView</a:t>
            </a:r>
            <a:r>
              <a:rPr lang="pt-PT" sz="2400" dirty="0">
                <a:solidFill>
                  <a:schemeClr val="bg1"/>
                </a:solidFill>
              </a:rPr>
              <a:t> Camping</a:t>
            </a:r>
          </a:p>
          <a:p>
            <a:r>
              <a:rPr lang="pt-PT" sz="2400" dirty="0">
                <a:solidFill>
                  <a:schemeClr val="bg1"/>
                </a:solidFill>
              </a:rPr>
              <a:t>Número telefónico: 235 165 973</a:t>
            </a:r>
          </a:p>
          <a:p>
            <a:r>
              <a:rPr lang="pt-PT" sz="2400" dirty="0">
                <a:solidFill>
                  <a:schemeClr val="bg1"/>
                </a:solidFill>
              </a:rPr>
              <a:t>E-mail: ruralviewcamping@ua.pt</a:t>
            </a:r>
          </a:p>
          <a:p>
            <a:r>
              <a:rPr lang="pt-PT" sz="2400" dirty="0" err="1">
                <a:solidFill>
                  <a:schemeClr val="bg1"/>
                </a:solidFill>
              </a:rPr>
              <a:t>Intagram</a:t>
            </a:r>
            <a:r>
              <a:rPr lang="pt-PT" sz="2400" dirty="0">
                <a:solidFill>
                  <a:schemeClr val="bg1"/>
                </a:solidFill>
              </a:rPr>
              <a:t>: @RuralView Camping</a:t>
            </a:r>
          </a:p>
          <a:p>
            <a:r>
              <a:rPr lang="pt-PT" sz="2400" dirty="0">
                <a:solidFill>
                  <a:schemeClr val="bg1"/>
                </a:solidFill>
              </a:rPr>
              <a:t>Facebook: </a:t>
            </a:r>
            <a:r>
              <a:rPr lang="pt-PT" sz="2400" dirty="0" err="1">
                <a:solidFill>
                  <a:schemeClr val="bg1"/>
                </a:solidFill>
              </a:rPr>
              <a:t>RuralView</a:t>
            </a:r>
            <a:r>
              <a:rPr lang="pt-PT" sz="2400" dirty="0">
                <a:solidFill>
                  <a:schemeClr val="bg1"/>
                </a:solidFill>
              </a:rPr>
              <a:t> Camping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DD1245-8051-4599-992E-067F0A2FF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584" y="3426826"/>
            <a:ext cx="3633119" cy="3633119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009475" y="670966"/>
            <a:ext cx="7574507" cy="333005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6000" dirty="0">
                <a:solidFill>
                  <a:srgbClr val="FFFFFF"/>
                </a:solidFill>
              </a:rPr>
              <a:t>Obrigado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C322081-2CF7-419B-AA12-E066D14BFB31}"/>
              </a:ext>
            </a:extLst>
          </p:cNvPr>
          <p:cNvSpPr/>
          <p:nvPr/>
        </p:nvSpPr>
        <p:spPr>
          <a:xfrm>
            <a:off x="1712787" y="496958"/>
            <a:ext cx="10001328" cy="3718798"/>
          </a:xfrm>
          <a:prstGeom prst="rect">
            <a:avLst/>
          </a:prstGeom>
          <a:solidFill>
            <a:schemeClr val="bg1">
              <a:lumMod val="9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2800" dirty="0"/>
              <a:t>índice</a:t>
            </a:r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6761736" y="419746"/>
            <a:ext cx="5286586" cy="6008637"/>
          </a:xfrm>
        </p:spPr>
        <p:txBody>
          <a:bodyPr rtlCol="0">
            <a:noAutofit/>
          </a:bodyPr>
          <a:lstStyle/>
          <a:p>
            <a:pPr rtl="0"/>
            <a:r>
              <a:rPr lang="pt-PT" sz="1800" b="1" dirty="0">
                <a:solidFill>
                  <a:schemeClr val="accent1"/>
                </a:solidFill>
              </a:rPr>
              <a:t>Prioridades do projeto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pt-PT" sz="1600" dirty="0"/>
              <a:t>Principais funcionalidades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pt-PT" sz="1600" dirty="0"/>
              <a:t>Possíveis funcionalidades a implementar no futuro</a:t>
            </a:r>
            <a:endParaRPr lang="pt-PT" sz="1600" b="1" dirty="0">
              <a:solidFill>
                <a:schemeClr val="accent1"/>
              </a:solidFill>
            </a:endParaRPr>
          </a:p>
          <a:p>
            <a:pPr rtl="0"/>
            <a:r>
              <a:rPr lang="pt-PT" sz="1800" b="1" dirty="0">
                <a:solidFill>
                  <a:schemeClr val="accent1"/>
                </a:solidFill>
              </a:rPr>
              <a:t>Organização da solução</a:t>
            </a:r>
          </a:p>
          <a:p>
            <a:pPr marL="744538" indent="-304800" rtl="0"/>
            <a:r>
              <a:rPr lang="pt-PT" sz="1600" dirty="0"/>
              <a:t>Arquitetura geral</a:t>
            </a:r>
          </a:p>
          <a:p>
            <a:pPr marL="744538" indent="-304800" rtl="0"/>
            <a:r>
              <a:rPr lang="pt-PT" sz="1600" dirty="0"/>
              <a:t>Integração com sistemas externos</a:t>
            </a:r>
          </a:p>
          <a:p>
            <a:pPr marL="744538" indent="-304800" rtl="0"/>
            <a:r>
              <a:rPr lang="pt-PT" sz="1600" dirty="0"/>
              <a:t>Integração com sistemas preexistentes</a:t>
            </a:r>
          </a:p>
          <a:p>
            <a:pPr rtl="0"/>
            <a:r>
              <a:rPr lang="pt-PT" sz="1800" b="1" dirty="0">
                <a:solidFill>
                  <a:schemeClr val="accent1"/>
                </a:solidFill>
              </a:rPr>
              <a:t>Apresentação do protótipo</a:t>
            </a:r>
          </a:p>
          <a:p>
            <a:pPr marL="744538" indent="-304800" rtl="0"/>
            <a:r>
              <a:rPr lang="pt-PT" sz="1600" dirty="0"/>
              <a:t>Fluxos de utilização</a:t>
            </a:r>
          </a:p>
          <a:p>
            <a:pPr rtl="0"/>
            <a:r>
              <a:rPr lang="pt-PT" sz="1800" b="1" dirty="0">
                <a:solidFill>
                  <a:schemeClr val="accent1"/>
                </a:solidFill>
              </a:rPr>
              <a:t>Requisitos “revelação” 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pt-PT" sz="1600" dirty="0"/>
              <a:t>Funcionais 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pt-PT" sz="1600" dirty="0"/>
              <a:t>Não-funcionais</a:t>
            </a:r>
          </a:p>
        </p:txBody>
      </p:sp>
      <p:pic>
        <p:nvPicPr>
          <p:cNvPr id="17" name="Gráfico 16" descr="Internet">
            <a:extLst>
              <a:ext uri="{FF2B5EF4-FFF2-40B4-BE49-F238E27FC236}">
                <a16:creationId xmlns:a16="http://schemas.microsoft.com/office/drawing/2014/main" id="{28523F64-9BA1-43D2-B4F8-F62DDEA9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0265" y="3391501"/>
            <a:ext cx="914400" cy="914400"/>
          </a:xfrm>
          <a:prstGeom prst="rect">
            <a:avLst/>
          </a:prstGeom>
        </p:spPr>
      </p:pic>
      <p:pic>
        <p:nvPicPr>
          <p:cNvPr id="21" name="Gráfico 20" descr="Informática na Nuvem">
            <a:extLst>
              <a:ext uri="{FF2B5EF4-FFF2-40B4-BE49-F238E27FC236}">
                <a16:creationId xmlns:a16="http://schemas.microsoft.com/office/drawing/2014/main" id="{0FBEF87D-E80A-41BF-B93B-99A56BB29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409" y="2261029"/>
            <a:ext cx="914400" cy="914400"/>
          </a:xfrm>
          <a:prstGeom prst="rect">
            <a:avLst/>
          </a:prstGeom>
        </p:spPr>
      </p:pic>
      <p:pic>
        <p:nvPicPr>
          <p:cNvPr id="23" name="Gráfico 22" descr="Lista de verificação">
            <a:extLst>
              <a:ext uri="{FF2B5EF4-FFF2-40B4-BE49-F238E27FC236}">
                <a16:creationId xmlns:a16="http://schemas.microsoft.com/office/drawing/2014/main" id="{9F9CC8AB-BF42-4018-8675-1C64F2670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0265" y="4521974"/>
            <a:ext cx="914400" cy="914400"/>
          </a:xfrm>
          <a:prstGeom prst="rect">
            <a:avLst/>
          </a:prstGeom>
        </p:spPr>
      </p:pic>
      <p:pic>
        <p:nvPicPr>
          <p:cNvPr id="25" name="Gráfico 24" descr="Ferramentas">
            <a:extLst>
              <a:ext uri="{FF2B5EF4-FFF2-40B4-BE49-F238E27FC236}">
                <a16:creationId xmlns:a16="http://schemas.microsoft.com/office/drawing/2014/main" id="{10E82AD7-300D-462C-A29D-99D78A337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30265" y="108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4310718" y="1179829"/>
            <a:ext cx="6650991" cy="4658216"/>
          </a:xfrm>
        </p:spPr>
        <p:txBody>
          <a:bodyPr rtlCol="0"/>
          <a:lstStyle/>
          <a:p>
            <a:pPr marL="744538" indent="-304800" rtl="0">
              <a:tabLst>
                <a:tab pos="627063" algn="l"/>
              </a:tabLst>
            </a:pPr>
            <a:r>
              <a:rPr lang="pt-PT" sz="2000" dirty="0"/>
              <a:t>Principais funcionalidades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pt-PT" sz="2000" dirty="0"/>
              <a:t>Possíveis funcionalidades a implementar no futuro</a:t>
            </a:r>
            <a:endParaRPr lang="pt-PT" sz="2000" b="1" dirty="0">
              <a:solidFill>
                <a:schemeClr val="accent1"/>
              </a:solidFill>
            </a:endParaRPr>
          </a:p>
          <a:p>
            <a:pPr rtl="0"/>
            <a:endParaRPr lang="pt-PT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b="1" dirty="0"/>
              <a:t>Prioridades do projeto</a:t>
            </a:r>
          </a:p>
        </p:txBody>
      </p:sp>
      <p:pic>
        <p:nvPicPr>
          <p:cNvPr id="6" name="Gráfico 5" descr="Ferramentas">
            <a:extLst>
              <a:ext uri="{FF2B5EF4-FFF2-40B4-BE49-F238E27FC236}">
                <a16:creationId xmlns:a16="http://schemas.microsoft.com/office/drawing/2014/main" id="{4879491E-98FB-4539-B129-A055F87C8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6475" y="4370147"/>
            <a:ext cx="2388225" cy="2388225"/>
          </a:xfrm>
          <a:prstGeom prst="rect">
            <a:avLst/>
          </a:prstGeom>
        </p:spPr>
      </p:pic>
      <p:pic>
        <p:nvPicPr>
          <p:cNvPr id="7" name="Gráfico 6" descr="Ferramentas">
            <a:extLst>
              <a:ext uri="{FF2B5EF4-FFF2-40B4-BE49-F238E27FC236}">
                <a16:creationId xmlns:a16="http://schemas.microsoft.com/office/drawing/2014/main" id="{758F217D-360D-4E19-AC14-4F33E1A8F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448" y="2389813"/>
            <a:ext cx="757971" cy="7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Funcionalidades Estratégicas</a:t>
            </a:r>
          </a:p>
        </p:txBody>
      </p:sp>
      <p:graphicFrame>
        <p:nvGraphicFramePr>
          <p:cNvPr id="15" name="Marcador de Posição de Conteúdo 100" descr="Gráfico SmartArt">
            <a:extLst>
              <a:ext uri="{FF2B5EF4-FFF2-40B4-BE49-F238E27FC236}">
                <a16:creationId xmlns:a16="http://schemas.microsoft.com/office/drawing/2014/main" id="{B5D5564A-0C86-4C0D-8913-1C2ECCFAA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019759"/>
              </p:ext>
            </p:extLst>
          </p:nvPr>
        </p:nvGraphicFramePr>
        <p:xfrm>
          <a:off x="4976945" y="1941926"/>
          <a:ext cx="6574973" cy="4482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13488293-6B66-4E8E-B2F0-1C1AC708811D}"/>
              </a:ext>
            </a:extLst>
          </p:cNvPr>
          <p:cNvSpPr txBox="1"/>
          <p:nvPr/>
        </p:nvSpPr>
        <p:spPr>
          <a:xfrm>
            <a:off x="5794364" y="3813906"/>
            <a:ext cx="247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futuramente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41A71A1D-23FF-45D8-B3D2-AA5708881B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l="29449" r="294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5F75148-EFAA-4525-AA7D-395FB6777C93}"/>
              </a:ext>
            </a:extLst>
          </p:cNvPr>
          <p:cNvSpPr/>
          <p:nvPr/>
        </p:nvSpPr>
        <p:spPr>
          <a:xfrm>
            <a:off x="0" y="0"/>
            <a:ext cx="4232275" cy="68580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a Imagem 6" descr="mulher a olhar para o tablet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sz="2400" b="1" dirty="0">
                <a:solidFill>
                  <a:schemeClr val="accent1"/>
                </a:solidFill>
              </a:rPr>
              <a:t>Organização da solução</a:t>
            </a:r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744538" indent="-304800" rtl="0"/>
            <a:r>
              <a:rPr lang="pt-PT" sz="2000" dirty="0"/>
              <a:t>Arquitetura geral</a:t>
            </a:r>
          </a:p>
          <a:p>
            <a:pPr marL="744538" indent="-304800" rtl="0"/>
            <a:r>
              <a:rPr lang="pt-PT" sz="2000" dirty="0"/>
              <a:t>Integração com sistemas externos</a:t>
            </a:r>
          </a:p>
          <a:p>
            <a:pPr marL="744538" indent="-304800" rtl="0"/>
            <a:r>
              <a:rPr lang="pt-PT" sz="2000" dirty="0"/>
              <a:t>Integração com sistemas preexistentes</a:t>
            </a:r>
          </a:p>
          <a:p>
            <a:pPr rtl="0"/>
            <a:endParaRPr lang="pt-PT" dirty="0"/>
          </a:p>
        </p:txBody>
      </p:sp>
      <p:pic>
        <p:nvPicPr>
          <p:cNvPr id="6" name="Gráfico 5" descr="Informática na Nuvem">
            <a:extLst>
              <a:ext uri="{FF2B5EF4-FFF2-40B4-BE49-F238E27FC236}">
                <a16:creationId xmlns:a16="http://schemas.microsoft.com/office/drawing/2014/main" id="{CDC34CF9-297F-4BCF-9C3F-10EBD1B86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5276" y="4864268"/>
            <a:ext cx="1726642" cy="17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 descr="gráfico smartart"/>
          <p:cNvGraphicFramePr/>
          <p:nvPr>
            <p:extLst>
              <p:ext uri="{D42A27DB-BD31-4B8C-83A1-F6EECF244321}">
                <p14:modId xmlns:p14="http://schemas.microsoft.com/office/powerpoint/2010/main" val="696329942"/>
              </p:ext>
            </p:extLst>
          </p:nvPr>
        </p:nvGraphicFramePr>
        <p:xfrm>
          <a:off x="6386234" y="5634656"/>
          <a:ext cx="5472204" cy="835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Arquitetura geral e integração de sistemas externos</a:t>
            </a:r>
          </a:p>
        </p:txBody>
      </p:sp>
      <p:sp>
        <p:nvSpPr>
          <p:cNvPr id="9" name="Caixa de texto 8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485422" y="2325312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PT" sz="2000" b="1" dirty="0">
                <a:solidFill>
                  <a:schemeClr val="accent1"/>
                </a:solidFill>
                <a:cs typeface="Arial" panose="020B0604020202020204" pitchFamily="34" charset="0"/>
              </a:rPr>
              <a:t>Arquitetura Geral</a:t>
            </a:r>
          </a:p>
        </p:txBody>
      </p:sp>
      <p:sp>
        <p:nvSpPr>
          <p:cNvPr id="308" name="Caixa de texto 307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6879196" y="2267090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PT" sz="2000" b="1" dirty="0">
                <a:solidFill>
                  <a:schemeClr val="accent1"/>
                </a:solidFill>
                <a:cs typeface="Arial" panose="020B0604020202020204" pitchFamily="34" charset="0"/>
              </a:rPr>
              <a:t>Integração de sistemas externos</a:t>
            </a:r>
          </a:p>
        </p:txBody>
      </p:sp>
      <p:grpSp>
        <p:nvGrpSpPr>
          <p:cNvPr id="327" name="Grupo 4" descr="Ícone de caixa"/>
          <p:cNvGrpSpPr>
            <a:grpSpLocks noChangeAspect="1"/>
          </p:cNvGrpSpPr>
          <p:nvPr/>
        </p:nvGrpSpPr>
        <p:grpSpPr bwMode="auto">
          <a:xfrm>
            <a:off x="1109147" y="2129200"/>
            <a:ext cx="614206" cy="596222"/>
            <a:chOff x="516" y="591"/>
            <a:chExt cx="444" cy="431"/>
          </a:xfrm>
          <a:solidFill>
            <a:schemeClr val="accent3"/>
          </a:solidFill>
        </p:grpSpPr>
        <p:sp>
          <p:nvSpPr>
            <p:cNvPr id="328" name="Forma livre 5"/>
            <p:cNvSpPr>
              <a:spLocks noEditPoints="1"/>
            </p:cNvSpPr>
            <p:nvPr/>
          </p:nvSpPr>
          <p:spPr bwMode="auto">
            <a:xfrm>
              <a:off x="517" y="681"/>
              <a:ext cx="239" cy="341"/>
            </a:xfrm>
            <a:custGeom>
              <a:avLst/>
              <a:gdLst>
                <a:gd name="T0" fmla="*/ 150 w 156"/>
                <a:gd name="T1" fmla="*/ 228 h 228"/>
                <a:gd name="T2" fmla="*/ 148 w 156"/>
                <a:gd name="T3" fmla="*/ 228 h 228"/>
                <a:gd name="T4" fmla="*/ 4 w 156"/>
                <a:gd name="T5" fmla="*/ 168 h 228"/>
                <a:gd name="T6" fmla="*/ 0 w 156"/>
                <a:gd name="T7" fmla="*/ 162 h 228"/>
                <a:gd name="T8" fmla="*/ 0 w 156"/>
                <a:gd name="T9" fmla="*/ 6 h 228"/>
                <a:gd name="T10" fmla="*/ 3 w 156"/>
                <a:gd name="T11" fmla="*/ 1 h 228"/>
                <a:gd name="T12" fmla="*/ 9 w 156"/>
                <a:gd name="T13" fmla="*/ 1 h 228"/>
                <a:gd name="T14" fmla="*/ 153 w 156"/>
                <a:gd name="T15" fmla="*/ 61 h 228"/>
                <a:gd name="T16" fmla="*/ 156 w 156"/>
                <a:gd name="T17" fmla="*/ 66 h 228"/>
                <a:gd name="T18" fmla="*/ 156 w 156"/>
                <a:gd name="T19" fmla="*/ 222 h 228"/>
                <a:gd name="T20" fmla="*/ 154 w 156"/>
                <a:gd name="T21" fmla="*/ 227 h 228"/>
                <a:gd name="T22" fmla="*/ 150 w 156"/>
                <a:gd name="T23" fmla="*/ 228 h 228"/>
                <a:gd name="T24" fmla="*/ 12 w 156"/>
                <a:gd name="T25" fmla="*/ 158 h 228"/>
                <a:gd name="T26" fmla="*/ 144 w 156"/>
                <a:gd name="T27" fmla="*/ 213 h 228"/>
                <a:gd name="T28" fmla="*/ 144 w 156"/>
                <a:gd name="T29" fmla="*/ 70 h 228"/>
                <a:gd name="T30" fmla="*/ 12 w 156"/>
                <a:gd name="T31" fmla="*/ 15 h 228"/>
                <a:gd name="T32" fmla="*/ 12 w 156"/>
                <a:gd name="T33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228">
                  <a:moveTo>
                    <a:pt x="150" y="228"/>
                  </a:moveTo>
                  <a:cubicBezTo>
                    <a:pt x="149" y="228"/>
                    <a:pt x="149" y="228"/>
                    <a:pt x="148" y="228"/>
                  </a:cubicBezTo>
                  <a:cubicBezTo>
                    <a:pt x="4" y="168"/>
                    <a:pt x="4" y="168"/>
                    <a:pt x="4" y="168"/>
                  </a:cubicBezTo>
                  <a:cubicBezTo>
                    <a:pt x="2" y="167"/>
                    <a:pt x="0" y="165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5" y="62"/>
                    <a:pt x="156" y="64"/>
                    <a:pt x="156" y="66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4"/>
                    <a:pt x="155" y="226"/>
                    <a:pt x="154" y="227"/>
                  </a:cubicBezTo>
                  <a:cubicBezTo>
                    <a:pt x="153" y="228"/>
                    <a:pt x="151" y="228"/>
                    <a:pt x="150" y="228"/>
                  </a:cubicBezTo>
                  <a:close/>
                  <a:moveTo>
                    <a:pt x="12" y="158"/>
                  </a:moveTo>
                  <a:cubicBezTo>
                    <a:pt x="144" y="213"/>
                    <a:pt x="144" y="213"/>
                    <a:pt x="144" y="213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12" y="15"/>
                    <a:pt x="12" y="15"/>
                    <a:pt x="12" y="15"/>
                  </a:cubicBezTo>
                  <a:lnTo>
                    <a:pt x="1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29" name="Forma livre 6"/>
            <p:cNvSpPr>
              <a:spLocks noEditPoints="1"/>
            </p:cNvSpPr>
            <p:nvPr/>
          </p:nvSpPr>
          <p:spPr bwMode="auto">
            <a:xfrm>
              <a:off x="738" y="681"/>
              <a:ext cx="221" cy="341"/>
            </a:xfrm>
            <a:custGeom>
              <a:avLst/>
              <a:gdLst>
                <a:gd name="T0" fmla="*/ 6 w 144"/>
                <a:gd name="T1" fmla="*/ 228 h 228"/>
                <a:gd name="T2" fmla="*/ 3 w 144"/>
                <a:gd name="T3" fmla="*/ 227 h 228"/>
                <a:gd name="T4" fmla="*/ 0 w 144"/>
                <a:gd name="T5" fmla="*/ 222 h 228"/>
                <a:gd name="T6" fmla="*/ 0 w 144"/>
                <a:gd name="T7" fmla="*/ 66 h 228"/>
                <a:gd name="T8" fmla="*/ 4 w 144"/>
                <a:gd name="T9" fmla="*/ 61 h 228"/>
                <a:gd name="T10" fmla="*/ 136 w 144"/>
                <a:gd name="T11" fmla="*/ 1 h 228"/>
                <a:gd name="T12" fmla="*/ 141 w 144"/>
                <a:gd name="T13" fmla="*/ 1 h 228"/>
                <a:gd name="T14" fmla="*/ 144 w 144"/>
                <a:gd name="T15" fmla="*/ 6 h 228"/>
                <a:gd name="T16" fmla="*/ 144 w 144"/>
                <a:gd name="T17" fmla="*/ 162 h 228"/>
                <a:gd name="T18" fmla="*/ 141 w 144"/>
                <a:gd name="T19" fmla="*/ 168 h 228"/>
                <a:gd name="T20" fmla="*/ 9 w 144"/>
                <a:gd name="T21" fmla="*/ 228 h 228"/>
                <a:gd name="T22" fmla="*/ 6 w 144"/>
                <a:gd name="T23" fmla="*/ 228 h 228"/>
                <a:gd name="T24" fmla="*/ 12 w 144"/>
                <a:gd name="T25" fmla="*/ 70 h 228"/>
                <a:gd name="T26" fmla="*/ 12 w 144"/>
                <a:gd name="T27" fmla="*/ 213 h 228"/>
                <a:gd name="T28" fmla="*/ 132 w 144"/>
                <a:gd name="T29" fmla="*/ 159 h 228"/>
                <a:gd name="T30" fmla="*/ 132 w 144"/>
                <a:gd name="T31" fmla="*/ 16 h 228"/>
                <a:gd name="T32" fmla="*/ 12 w 144"/>
                <a:gd name="T33" fmla="*/ 7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228">
                  <a:moveTo>
                    <a:pt x="6" y="228"/>
                  </a:moveTo>
                  <a:cubicBezTo>
                    <a:pt x="5" y="228"/>
                    <a:pt x="4" y="228"/>
                    <a:pt x="3" y="227"/>
                  </a:cubicBezTo>
                  <a:cubicBezTo>
                    <a:pt x="1" y="226"/>
                    <a:pt x="0" y="224"/>
                    <a:pt x="0" y="22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4"/>
                    <a:pt x="2" y="62"/>
                    <a:pt x="4" y="61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8" y="0"/>
                    <a:pt x="140" y="0"/>
                    <a:pt x="141" y="1"/>
                  </a:cubicBezTo>
                  <a:cubicBezTo>
                    <a:pt x="143" y="2"/>
                    <a:pt x="144" y="4"/>
                    <a:pt x="144" y="6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65"/>
                    <a:pt x="143" y="167"/>
                    <a:pt x="141" y="168"/>
                  </a:cubicBezTo>
                  <a:cubicBezTo>
                    <a:pt x="9" y="228"/>
                    <a:pt x="9" y="228"/>
                    <a:pt x="9" y="228"/>
                  </a:cubicBezTo>
                  <a:cubicBezTo>
                    <a:pt x="8" y="228"/>
                    <a:pt x="7" y="228"/>
                    <a:pt x="6" y="228"/>
                  </a:cubicBezTo>
                  <a:close/>
                  <a:moveTo>
                    <a:pt x="12" y="70"/>
                  </a:moveTo>
                  <a:cubicBezTo>
                    <a:pt x="12" y="213"/>
                    <a:pt x="12" y="213"/>
                    <a:pt x="12" y="213"/>
                  </a:cubicBezTo>
                  <a:cubicBezTo>
                    <a:pt x="132" y="159"/>
                    <a:pt x="132" y="159"/>
                    <a:pt x="132" y="159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30" name="Forma livre 7"/>
            <p:cNvSpPr>
              <a:spLocks/>
            </p:cNvSpPr>
            <p:nvPr/>
          </p:nvSpPr>
          <p:spPr bwMode="auto">
            <a:xfrm>
              <a:off x="516" y="591"/>
              <a:ext cx="444" cy="110"/>
            </a:xfrm>
            <a:custGeom>
              <a:avLst/>
              <a:gdLst>
                <a:gd name="T0" fmla="*/ 283 w 290"/>
                <a:gd name="T1" fmla="*/ 72 h 73"/>
                <a:gd name="T2" fmla="*/ 281 w 290"/>
                <a:gd name="T3" fmla="*/ 72 h 73"/>
                <a:gd name="T4" fmla="*/ 145 w 290"/>
                <a:gd name="T5" fmla="*/ 13 h 73"/>
                <a:gd name="T6" fmla="*/ 10 w 290"/>
                <a:gd name="T7" fmla="*/ 72 h 73"/>
                <a:gd name="T8" fmla="*/ 2 w 290"/>
                <a:gd name="T9" fmla="*/ 69 h 73"/>
                <a:gd name="T10" fmla="*/ 5 w 290"/>
                <a:gd name="T11" fmla="*/ 61 h 73"/>
                <a:gd name="T12" fmla="*/ 143 w 290"/>
                <a:gd name="T13" fmla="*/ 1 h 73"/>
                <a:gd name="T14" fmla="*/ 148 w 290"/>
                <a:gd name="T15" fmla="*/ 1 h 73"/>
                <a:gd name="T16" fmla="*/ 286 w 290"/>
                <a:gd name="T17" fmla="*/ 61 h 73"/>
                <a:gd name="T18" fmla="*/ 289 w 290"/>
                <a:gd name="T19" fmla="*/ 69 h 73"/>
                <a:gd name="T20" fmla="*/ 283 w 290"/>
                <a:gd name="T21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73">
                  <a:moveTo>
                    <a:pt x="283" y="72"/>
                  </a:moveTo>
                  <a:cubicBezTo>
                    <a:pt x="282" y="72"/>
                    <a:pt x="282" y="72"/>
                    <a:pt x="281" y="72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7" y="73"/>
                    <a:pt x="3" y="72"/>
                    <a:pt x="2" y="69"/>
                  </a:cubicBezTo>
                  <a:cubicBezTo>
                    <a:pt x="0" y="66"/>
                    <a:pt x="2" y="62"/>
                    <a:pt x="5" y="6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4" y="0"/>
                    <a:pt x="146" y="0"/>
                    <a:pt x="148" y="1"/>
                  </a:cubicBezTo>
                  <a:cubicBezTo>
                    <a:pt x="286" y="61"/>
                    <a:pt x="286" y="61"/>
                    <a:pt x="286" y="61"/>
                  </a:cubicBezTo>
                  <a:cubicBezTo>
                    <a:pt x="289" y="62"/>
                    <a:pt x="290" y="66"/>
                    <a:pt x="289" y="69"/>
                  </a:cubicBezTo>
                  <a:cubicBezTo>
                    <a:pt x="288" y="71"/>
                    <a:pt x="286" y="72"/>
                    <a:pt x="28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31" name="Forma livre 8"/>
            <p:cNvSpPr>
              <a:spLocks/>
            </p:cNvSpPr>
            <p:nvPr/>
          </p:nvSpPr>
          <p:spPr bwMode="auto">
            <a:xfrm>
              <a:off x="646" y="630"/>
              <a:ext cx="212" cy="111"/>
            </a:xfrm>
            <a:custGeom>
              <a:avLst/>
              <a:gdLst>
                <a:gd name="T0" fmla="*/ 204 w 212"/>
                <a:gd name="T1" fmla="*/ 111 h 111"/>
                <a:gd name="T2" fmla="*/ 0 w 212"/>
                <a:gd name="T3" fmla="*/ 17 h 111"/>
                <a:gd name="T4" fmla="*/ 8 w 212"/>
                <a:gd name="T5" fmla="*/ 0 h 111"/>
                <a:gd name="T6" fmla="*/ 212 w 212"/>
                <a:gd name="T7" fmla="*/ 94 h 111"/>
                <a:gd name="T8" fmla="*/ 204 w 212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11">
                  <a:moveTo>
                    <a:pt x="204" y="111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212" y="94"/>
                  </a:lnTo>
                  <a:lnTo>
                    <a:pt x="204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32" name="Forma livre 9"/>
            <p:cNvSpPr>
              <a:spLocks noEditPoints="1"/>
            </p:cNvSpPr>
            <p:nvPr/>
          </p:nvSpPr>
          <p:spPr bwMode="auto">
            <a:xfrm>
              <a:off x="572" y="762"/>
              <a:ext cx="129" cy="161"/>
            </a:xfrm>
            <a:custGeom>
              <a:avLst/>
              <a:gdLst>
                <a:gd name="T0" fmla="*/ 78 w 84"/>
                <a:gd name="T1" fmla="*/ 108 h 108"/>
                <a:gd name="T2" fmla="*/ 76 w 84"/>
                <a:gd name="T3" fmla="*/ 108 h 108"/>
                <a:gd name="T4" fmla="*/ 4 w 84"/>
                <a:gd name="T5" fmla="*/ 72 h 108"/>
                <a:gd name="T6" fmla="*/ 0 w 84"/>
                <a:gd name="T7" fmla="*/ 66 h 108"/>
                <a:gd name="T8" fmla="*/ 0 w 84"/>
                <a:gd name="T9" fmla="*/ 6 h 108"/>
                <a:gd name="T10" fmla="*/ 3 w 84"/>
                <a:gd name="T11" fmla="*/ 1 h 108"/>
                <a:gd name="T12" fmla="*/ 9 w 84"/>
                <a:gd name="T13" fmla="*/ 1 h 108"/>
                <a:gd name="T14" fmla="*/ 81 w 84"/>
                <a:gd name="T15" fmla="*/ 37 h 108"/>
                <a:gd name="T16" fmla="*/ 84 w 84"/>
                <a:gd name="T17" fmla="*/ 42 h 108"/>
                <a:gd name="T18" fmla="*/ 84 w 84"/>
                <a:gd name="T19" fmla="*/ 102 h 108"/>
                <a:gd name="T20" fmla="*/ 81 w 84"/>
                <a:gd name="T21" fmla="*/ 108 h 108"/>
                <a:gd name="T22" fmla="*/ 78 w 84"/>
                <a:gd name="T23" fmla="*/ 108 h 108"/>
                <a:gd name="T24" fmla="*/ 12 w 84"/>
                <a:gd name="T25" fmla="*/ 63 h 108"/>
                <a:gd name="T26" fmla="*/ 72 w 84"/>
                <a:gd name="T27" fmla="*/ 93 h 108"/>
                <a:gd name="T28" fmla="*/ 72 w 84"/>
                <a:gd name="T29" fmla="*/ 46 h 108"/>
                <a:gd name="T30" fmla="*/ 12 w 84"/>
                <a:gd name="T31" fmla="*/ 16 h 108"/>
                <a:gd name="T32" fmla="*/ 12 w 84"/>
                <a:gd name="T33" fmla="*/ 6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08">
                  <a:moveTo>
                    <a:pt x="78" y="108"/>
                  </a:moveTo>
                  <a:cubicBezTo>
                    <a:pt x="77" y="108"/>
                    <a:pt x="76" y="108"/>
                    <a:pt x="76" y="108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1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3" y="38"/>
                    <a:pt x="84" y="40"/>
                    <a:pt x="84" y="4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5"/>
                    <a:pt x="83" y="106"/>
                    <a:pt x="81" y="108"/>
                  </a:cubicBezTo>
                  <a:cubicBezTo>
                    <a:pt x="80" y="108"/>
                    <a:pt x="79" y="108"/>
                    <a:pt x="78" y="108"/>
                  </a:cubicBezTo>
                  <a:close/>
                  <a:moveTo>
                    <a:pt x="12" y="63"/>
                  </a:moveTo>
                  <a:cubicBezTo>
                    <a:pt x="72" y="93"/>
                    <a:pt x="72" y="93"/>
                    <a:pt x="72" y="93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2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</p:grpSp>
      <p:grpSp>
        <p:nvGrpSpPr>
          <p:cNvPr id="333" name="Grupo 138" descr="ícone de aperto de mão"/>
          <p:cNvGrpSpPr>
            <a:grpSpLocks noChangeAspect="1"/>
          </p:cNvGrpSpPr>
          <p:nvPr/>
        </p:nvGrpSpPr>
        <p:grpSpPr bwMode="auto">
          <a:xfrm>
            <a:off x="6453552" y="2133889"/>
            <a:ext cx="848522" cy="551898"/>
            <a:chOff x="3600" y="3229"/>
            <a:chExt cx="472" cy="307"/>
          </a:xfrm>
          <a:solidFill>
            <a:schemeClr val="accent3"/>
          </a:solidFill>
        </p:grpSpPr>
        <p:sp>
          <p:nvSpPr>
            <p:cNvPr id="334" name="Forma livre 139"/>
            <p:cNvSpPr>
              <a:spLocks noEditPoints="1"/>
            </p:cNvSpPr>
            <p:nvPr/>
          </p:nvSpPr>
          <p:spPr bwMode="auto">
            <a:xfrm>
              <a:off x="3600" y="3229"/>
              <a:ext cx="472" cy="307"/>
            </a:xfrm>
            <a:custGeom>
              <a:avLst/>
              <a:gdLst>
                <a:gd name="T0" fmla="*/ 239 w 309"/>
                <a:gd name="T1" fmla="*/ 157 h 206"/>
                <a:gd name="T2" fmla="*/ 236 w 309"/>
                <a:gd name="T3" fmla="*/ 129 h 206"/>
                <a:gd name="T4" fmla="*/ 281 w 309"/>
                <a:gd name="T5" fmla="*/ 105 h 206"/>
                <a:gd name="T6" fmla="*/ 240 w 309"/>
                <a:gd name="T7" fmla="*/ 5 h 206"/>
                <a:gd name="T8" fmla="*/ 207 w 309"/>
                <a:gd name="T9" fmla="*/ 38 h 206"/>
                <a:gd name="T10" fmla="*/ 195 w 309"/>
                <a:gd name="T11" fmla="*/ 44 h 206"/>
                <a:gd name="T12" fmla="*/ 130 w 309"/>
                <a:gd name="T13" fmla="*/ 35 h 206"/>
                <a:gd name="T14" fmla="*/ 94 w 309"/>
                <a:gd name="T15" fmla="*/ 43 h 206"/>
                <a:gd name="T16" fmla="*/ 76 w 309"/>
                <a:gd name="T17" fmla="*/ 2 h 206"/>
                <a:gd name="T18" fmla="*/ 2 w 309"/>
                <a:gd name="T19" fmla="*/ 76 h 206"/>
                <a:gd name="T20" fmla="*/ 41 w 309"/>
                <a:gd name="T21" fmla="*/ 96 h 206"/>
                <a:gd name="T22" fmla="*/ 50 w 309"/>
                <a:gd name="T23" fmla="*/ 142 h 206"/>
                <a:gd name="T24" fmla="*/ 83 w 309"/>
                <a:gd name="T25" fmla="*/ 170 h 206"/>
                <a:gd name="T26" fmla="*/ 113 w 309"/>
                <a:gd name="T27" fmla="*/ 195 h 206"/>
                <a:gd name="T28" fmla="*/ 142 w 309"/>
                <a:gd name="T29" fmla="*/ 189 h 206"/>
                <a:gd name="T30" fmla="*/ 153 w 309"/>
                <a:gd name="T31" fmla="*/ 200 h 206"/>
                <a:gd name="T32" fmla="*/ 201 w 309"/>
                <a:gd name="T33" fmla="*/ 190 h 206"/>
                <a:gd name="T34" fmla="*/ 237 w 309"/>
                <a:gd name="T35" fmla="*/ 16 h 206"/>
                <a:gd name="T36" fmla="*/ 218 w 309"/>
                <a:gd name="T37" fmla="*/ 34 h 206"/>
                <a:gd name="T38" fmla="*/ 189 w 309"/>
                <a:gd name="T39" fmla="*/ 52 h 206"/>
                <a:gd name="T40" fmla="*/ 259 w 309"/>
                <a:gd name="T41" fmla="*/ 90 h 206"/>
                <a:gd name="T42" fmla="*/ 177 w 309"/>
                <a:gd name="T43" fmla="*/ 70 h 206"/>
                <a:gd name="T44" fmla="*/ 138 w 309"/>
                <a:gd name="T45" fmla="*/ 71 h 206"/>
                <a:gd name="T46" fmla="*/ 32 w 309"/>
                <a:gd name="T47" fmla="*/ 91 h 206"/>
                <a:gd name="T48" fmla="*/ 91 w 309"/>
                <a:gd name="T49" fmla="*/ 31 h 206"/>
                <a:gd name="T50" fmla="*/ 57 w 309"/>
                <a:gd name="T51" fmla="*/ 124 h 206"/>
                <a:gd name="T52" fmla="*/ 86 w 309"/>
                <a:gd name="T53" fmla="*/ 118 h 206"/>
                <a:gd name="T54" fmla="*/ 73 w 309"/>
                <a:gd name="T55" fmla="*/ 158 h 206"/>
                <a:gd name="T56" fmla="*/ 104 w 309"/>
                <a:gd name="T57" fmla="*/ 126 h 206"/>
                <a:gd name="T58" fmla="*/ 73 w 309"/>
                <a:gd name="T59" fmla="*/ 158 h 206"/>
                <a:gd name="T60" fmla="*/ 110 w 309"/>
                <a:gd name="T61" fmla="*/ 148 h 206"/>
                <a:gd name="T62" fmla="*/ 107 w 309"/>
                <a:gd name="T63" fmla="*/ 174 h 206"/>
                <a:gd name="T64" fmla="*/ 119 w 309"/>
                <a:gd name="T65" fmla="*/ 176 h 206"/>
                <a:gd name="T66" fmla="*/ 140 w 309"/>
                <a:gd name="T67" fmla="*/ 177 h 206"/>
                <a:gd name="T68" fmla="*/ 184 w 309"/>
                <a:gd name="T69" fmla="*/ 184 h 206"/>
                <a:gd name="T70" fmla="*/ 163 w 309"/>
                <a:gd name="T71" fmla="*/ 162 h 206"/>
                <a:gd name="T72" fmla="*/ 156 w 309"/>
                <a:gd name="T73" fmla="*/ 169 h 206"/>
                <a:gd name="T74" fmla="*/ 160 w 309"/>
                <a:gd name="T75" fmla="*/ 193 h 206"/>
                <a:gd name="T76" fmla="*/ 133 w 309"/>
                <a:gd name="T77" fmla="*/ 155 h 206"/>
                <a:gd name="T78" fmla="*/ 112 w 309"/>
                <a:gd name="T79" fmla="*/ 119 h 206"/>
                <a:gd name="T80" fmla="*/ 68 w 309"/>
                <a:gd name="T81" fmla="*/ 98 h 206"/>
                <a:gd name="T82" fmla="*/ 48 w 309"/>
                <a:gd name="T83" fmla="*/ 89 h 206"/>
                <a:gd name="T84" fmla="*/ 121 w 309"/>
                <a:gd name="T85" fmla="*/ 50 h 206"/>
                <a:gd name="T86" fmla="*/ 133 w 309"/>
                <a:gd name="T87" fmla="*/ 53 h 206"/>
                <a:gd name="T88" fmla="*/ 152 w 309"/>
                <a:gd name="T89" fmla="*/ 85 h 206"/>
                <a:gd name="T90" fmla="*/ 153 w 309"/>
                <a:gd name="T91" fmla="*/ 85 h 206"/>
                <a:gd name="T92" fmla="*/ 154 w 309"/>
                <a:gd name="T93" fmla="*/ 84 h 206"/>
                <a:gd name="T94" fmla="*/ 233 w 309"/>
                <a:gd name="T95" fmla="*/ 140 h 206"/>
                <a:gd name="T96" fmla="*/ 206 w 309"/>
                <a:gd name="T97" fmla="*/ 135 h 206"/>
                <a:gd name="T98" fmla="*/ 191 w 309"/>
                <a:gd name="T99" fmla="*/ 120 h 206"/>
                <a:gd name="T100" fmla="*/ 215 w 309"/>
                <a:gd name="T101" fmla="*/ 158 h 206"/>
                <a:gd name="T102" fmla="*/ 176 w 309"/>
                <a:gd name="T103" fmla="*/ 140 h 206"/>
                <a:gd name="T104" fmla="*/ 169 w 309"/>
                <a:gd name="T105" fmla="*/ 147 h 206"/>
                <a:gd name="T106" fmla="*/ 195 w 309"/>
                <a:gd name="T107" fmla="*/ 1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" h="206">
                  <a:moveTo>
                    <a:pt x="221" y="175"/>
                  </a:moveTo>
                  <a:cubicBezTo>
                    <a:pt x="225" y="171"/>
                    <a:pt x="227" y="166"/>
                    <a:pt x="227" y="162"/>
                  </a:cubicBezTo>
                  <a:cubicBezTo>
                    <a:pt x="231" y="162"/>
                    <a:pt x="236" y="160"/>
                    <a:pt x="239" y="157"/>
                  </a:cubicBezTo>
                  <a:cubicBezTo>
                    <a:pt x="245" y="150"/>
                    <a:pt x="246" y="141"/>
                    <a:pt x="241" y="134"/>
                  </a:cubicBezTo>
                  <a:cubicBezTo>
                    <a:pt x="241" y="134"/>
                    <a:pt x="241" y="133"/>
                    <a:pt x="240" y="133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66" y="97"/>
                    <a:pt x="266" y="97"/>
                    <a:pt x="266" y="97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6" y="106"/>
                    <a:pt x="279" y="106"/>
                    <a:pt x="281" y="105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9" y="77"/>
                    <a:pt x="309" y="73"/>
                    <a:pt x="307" y="71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38" y="3"/>
                    <a:pt x="235" y="3"/>
                    <a:pt x="233" y="5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5" y="33"/>
                    <a:pt x="205" y="36"/>
                    <a:pt x="207" y="38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3" y="48"/>
                    <a:pt x="210" y="49"/>
                    <a:pt x="206" y="49"/>
                  </a:cubicBezTo>
                  <a:cubicBezTo>
                    <a:pt x="202" y="49"/>
                    <a:pt x="198" y="46"/>
                    <a:pt x="195" y="44"/>
                  </a:cubicBezTo>
                  <a:cubicBezTo>
                    <a:pt x="189" y="40"/>
                    <a:pt x="183" y="36"/>
                    <a:pt x="176" y="36"/>
                  </a:cubicBezTo>
                  <a:cubicBezTo>
                    <a:pt x="169" y="36"/>
                    <a:pt x="160" y="37"/>
                    <a:pt x="151" y="41"/>
                  </a:cubicBezTo>
                  <a:cubicBezTo>
                    <a:pt x="148" y="39"/>
                    <a:pt x="140" y="33"/>
                    <a:pt x="130" y="35"/>
                  </a:cubicBezTo>
                  <a:cubicBezTo>
                    <a:pt x="124" y="36"/>
                    <a:pt x="120" y="39"/>
                    <a:pt x="116" y="41"/>
                  </a:cubicBezTo>
                  <a:cubicBezTo>
                    <a:pt x="111" y="44"/>
                    <a:pt x="108" y="46"/>
                    <a:pt x="104" y="46"/>
                  </a:cubicBezTo>
                  <a:cubicBezTo>
                    <a:pt x="100" y="45"/>
                    <a:pt x="97" y="44"/>
                    <a:pt x="94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4" y="33"/>
                    <a:pt x="104" y="30"/>
                    <a:pt x="102" y="28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0"/>
                    <a:pt x="71" y="0"/>
                    <a:pt x="69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0" y="70"/>
                    <a:pt x="0" y="74"/>
                    <a:pt x="2" y="76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0" y="103"/>
                    <a:pt x="33" y="103"/>
                    <a:pt x="35" y="10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43" y="123"/>
                    <a:pt x="43" y="135"/>
                    <a:pt x="50" y="142"/>
                  </a:cubicBezTo>
                  <a:cubicBezTo>
                    <a:pt x="53" y="145"/>
                    <a:pt x="57" y="147"/>
                    <a:pt x="61" y="148"/>
                  </a:cubicBezTo>
                  <a:cubicBezTo>
                    <a:pt x="60" y="154"/>
                    <a:pt x="61" y="160"/>
                    <a:pt x="66" y="165"/>
                  </a:cubicBezTo>
                  <a:cubicBezTo>
                    <a:pt x="71" y="170"/>
                    <a:pt x="77" y="171"/>
                    <a:pt x="83" y="170"/>
                  </a:cubicBezTo>
                  <a:cubicBezTo>
                    <a:pt x="84" y="174"/>
                    <a:pt x="85" y="178"/>
                    <a:pt x="89" y="181"/>
                  </a:cubicBezTo>
                  <a:cubicBezTo>
                    <a:pt x="94" y="186"/>
                    <a:pt x="101" y="188"/>
                    <a:pt x="107" y="186"/>
                  </a:cubicBezTo>
                  <a:cubicBezTo>
                    <a:pt x="108" y="189"/>
                    <a:pt x="110" y="193"/>
                    <a:pt x="113" y="195"/>
                  </a:cubicBezTo>
                  <a:cubicBezTo>
                    <a:pt x="120" y="202"/>
                    <a:pt x="130" y="202"/>
                    <a:pt x="137" y="194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42" y="189"/>
                    <a:pt x="142" y="189"/>
                    <a:pt x="142" y="18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60" y="206"/>
                    <a:pt x="168" y="205"/>
                    <a:pt x="175" y="199"/>
                  </a:cubicBezTo>
                  <a:cubicBezTo>
                    <a:pt x="177" y="197"/>
                    <a:pt x="178" y="195"/>
                    <a:pt x="179" y="192"/>
                  </a:cubicBezTo>
                  <a:cubicBezTo>
                    <a:pt x="186" y="197"/>
                    <a:pt x="195" y="196"/>
                    <a:pt x="201" y="190"/>
                  </a:cubicBezTo>
                  <a:cubicBezTo>
                    <a:pt x="204" y="187"/>
                    <a:pt x="205" y="183"/>
                    <a:pt x="206" y="180"/>
                  </a:cubicBezTo>
                  <a:cubicBezTo>
                    <a:pt x="211" y="180"/>
                    <a:pt x="217" y="179"/>
                    <a:pt x="221" y="175"/>
                  </a:cubicBezTo>
                  <a:close/>
                  <a:moveTo>
                    <a:pt x="237" y="16"/>
                  </a:moveTo>
                  <a:cubicBezTo>
                    <a:pt x="296" y="75"/>
                    <a:pt x="296" y="75"/>
                    <a:pt x="296" y="75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18" y="34"/>
                    <a:pt x="218" y="34"/>
                    <a:pt x="218" y="34"/>
                  </a:cubicBezTo>
                  <a:lnTo>
                    <a:pt x="237" y="16"/>
                  </a:lnTo>
                  <a:close/>
                  <a:moveTo>
                    <a:pt x="176" y="46"/>
                  </a:moveTo>
                  <a:cubicBezTo>
                    <a:pt x="180" y="46"/>
                    <a:pt x="184" y="49"/>
                    <a:pt x="189" y="52"/>
                  </a:cubicBezTo>
                  <a:cubicBezTo>
                    <a:pt x="194" y="55"/>
                    <a:pt x="199" y="59"/>
                    <a:pt x="205" y="59"/>
                  </a:cubicBezTo>
                  <a:cubicBezTo>
                    <a:pt x="213" y="60"/>
                    <a:pt x="220" y="56"/>
                    <a:pt x="223" y="53"/>
                  </a:cubicBezTo>
                  <a:cubicBezTo>
                    <a:pt x="259" y="90"/>
                    <a:pt x="259" y="90"/>
                    <a:pt x="259" y="90"/>
                  </a:cubicBezTo>
                  <a:cubicBezTo>
                    <a:pt x="229" y="122"/>
                    <a:pt x="229" y="122"/>
                    <a:pt x="229" y="122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69"/>
                    <a:pt x="175" y="68"/>
                    <a:pt x="174" y="68"/>
                  </a:cubicBezTo>
                  <a:cubicBezTo>
                    <a:pt x="173" y="68"/>
                    <a:pt x="160" y="68"/>
                    <a:pt x="149" y="76"/>
                  </a:cubicBezTo>
                  <a:cubicBezTo>
                    <a:pt x="144" y="77"/>
                    <a:pt x="140" y="74"/>
                    <a:pt x="138" y="71"/>
                  </a:cubicBezTo>
                  <a:cubicBezTo>
                    <a:pt x="136" y="69"/>
                    <a:pt x="135" y="65"/>
                    <a:pt x="140" y="60"/>
                  </a:cubicBezTo>
                  <a:cubicBezTo>
                    <a:pt x="151" y="48"/>
                    <a:pt x="166" y="46"/>
                    <a:pt x="176" y="46"/>
                  </a:cubicBezTo>
                  <a:close/>
                  <a:moveTo>
                    <a:pt x="32" y="91"/>
                  </a:moveTo>
                  <a:cubicBezTo>
                    <a:pt x="13" y="72"/>
                    <a:pt x="13" y="72"/>
                    <a:pt x="13" y="72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91" y="31"/>
                    <a:pt x="91" y="31"/>
                    <a:pt x="91" y="31"/>
                  </a:cubicBezTo>
                  <a:lnTo>
                    <a:pt x="32" y="91"/>
                  </a:lnTo>
                  <a:close/>
                  <a:moveTo>
                    <a:pt x="57" y="135"/>
                  </a:moveTo>
                  <a:cubicBezTo>
                    <a:pt x="54" y="132"/>
                    <a:pt x="54" y="127"/>
                    <a:pt x="57" y="124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8" y="104"/>
                    <a:pt x="82" y="104"/>
                    <a:pt x="85" y="107"/>
                  </a:cubicBezTo>
                  <a:cubicBezTo>
                    <a:pt x="88" y="110"/>
                    <a:pt x="89" y="115"/>
                    <a:pt x="86" y="118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6" y="139"/>
                    <a:pt x="60" y="139"/>
                    <a:pt x="57" y="135"/>
                  </a:cubicBezTo>
                  <a:close/>
                  <a:moveTo>
                    <a:pt x="73" y="158"/>
                  </a:moveTo>
                  <a:cubicBezTo>
                    <a:pt x="70" y="155"/>
                    <a:pt x="70" y="149"/>
                    <a:pt x="73" y="14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7" y="123"/>
                    <a:pt x="101" y="123"/>
                    <a:pt x="104" y="126"/>
                  </a:cubicBezTo>
                  <a:cubicBezTo>
                    <a:pt x="107" y="129"/>
                    <a:pt x="108" y="134"/>
                    <a:pt x="106" y="137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2" y="161"/>
                    <a:pt x="76" y="161"/>
                    <a:pt x="73" y="158"/>
                  </a:cubicBezTo>
                  <a:close/>
                  <a:moveTo>
                    <a:pt x="96" y="174"/>
                  </a:moveTo>
                  <a:cubicBezTo>
                    <a:pt x="92" y="170"/>
                    <a:pt x="92" y="165"/>
                    <a:pt x="95" y="162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3" y="145"/>
                    <a:pt x="118" y="146"/>
                    <a:pt x="121" y="149"/>
                  </a:cubicBezTo>
                  <a:cubicBezTo>
                    <a:pt x="124" y="152"/>
                    <a:pt x="124" y="156"/>
                    <a:pt x="122" y="159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4" y="177"/>
                    <a:pt x="99" y="177"/>
                    <a:pt x="96" y="174"/>
                  </a:cubicBezTo>
                  <a:close/>
                  <a:moveTo>
                    <a:pt x="120" y="188"/>
                  </a:moveTo>
                  <a:cubicBezTo>
                    <a:pt x="116" y="185"/>
                    <a:pt x="116" y="180"/>
                    <a:pt x="119" y="176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3" y="164"/>
                    <a:pt x="137" y="165"/>
                    <a:pt x="140" y="168"/>
                  </a:cubicBezTo>
                  <a:cubicBezTo>
                    <a:pt x="143" y="171"/>
                    <a:pt x="142" y="175"/>
                    <a:pt x="140" y="17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28" y="190"/>
                    <a:pt x="123" y="192"/>
                    <a:pt x="120" y="188"/>
                  </a:cubicBezTo>
                  <a:close/>
                  <a:moveTo>
                    <a:pt x="184" y="184"/>
                  </a:moveTo>
                  <a:cubicBezTo>
                    <a:pt x="171" y="170"/>
                    <a:pt x="171" y="170"/>
                    <a:pt x="171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1" y="160"/>
                    <a:pt x="158" y="160"/>
                    <a:pt x="156" y="162"/>
                  </a:cubicBezTo>
                  <a:cubicBezTo>
                    <a:pt x="154" y="164"/>
                    <a:pt x="154" y="167"/>
                    <a:pt x="156" y="169"/>
                  </a:cubicBezTo>
                  <a:cubicBezTo>
                    <a:pt x="168" y="182"/>
                    <a:pt x="168" y="182"/>
                    <a:pt x="168" y="182"/>
                  </a:cubicBezTo>
                  <a:cubicBezTo>
                    <a:pt x="170" y="185"/>
                    <a:pt x="170" y="189"/>
                    <a:pt x="167" y="192"/>
                  </a:cubicBezTo>
                  <a:cubicBezTo>
                    <a:pt x="165" y="194"/>
                    <a:pt x="163" y="195"/>
                    <a:pt x="160" y="193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4" y="175"/>
                    <a:pt x="153" y="167"/>
                    <a:pt x="147" y="161"/>
                  </a:cubicBezTo>
                  <a:cubicBezTo>
                    <a:pt x="143" y="157"/>
                    <a:pt x="138" y="155"/>
                    <a:pt x="133" y="155"/>
                  </a:cubicBezTo>
                  <a:cubicBezTo>
                    <a:pt x="134" y="150"/>
                    <a:pt x="132" y="145"/>
                    <a:pt x="128" y="141"/>
                  </a:cubicBezTo>
                  <a:cubicBezTo>
                    <a:pt x="125" y="138"/>
                    <a:pt x="121" y="137"/>
                    <a:pt x="117" y="136"/>
                  </a:cubicBezTo>
                  <a:cubicBezTo>
                    <a:pt x="118" y="130"/>
                    <a:pt x="116" y="124"/>
                    <a:pt x="112" y="119"/>
                  </a:cubicBezTo>
                  <a:cubicBezTo>
                    <a:pt x="108" y="116"/>
                    <a:pt x="103" y="114"/>
                    <a:pt x="98" y="114"/>
                  </a:cubicBezTo>
                  <a:cubicBezTo>
                    <a:pt x="98" y="109"/>
                    <a:pt x="96" y="104"/>
                    <a:pt x="92" y="100"/>
                  </a:cubicBezTo>
                  <a:cubicBezTo>
                    <a:pt x="86" y="93"/>
                    <a:pt x="75" y="93"/>
                    <a:pt x="68" y="98"/>
                  </a:cubicBezTo>
                  <a:cubicBezTo>
                    <a:pt x="68" y="98"/>
                    <a:pt x="68" y="99"/>
                    <a:pt x="68" y="99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90" y="52"/>
                    <a:pt x="96" y="55"/>
                    <a:pt x="103" y="56"/>
                  </a:cubicBezTo>
                  <a:cubicBezTo>
                    <a:pt x="110" y="57"/>
                    <a:pt x="116" y="53"/>
                    <a:pt x="121" y="50"/>
                  </a:cubicBezTo>
                  <a:cubicBezTo>
                    <a:pt x="125" y="48"/>
                    <a:pt x="128" y="46"/>
                    <a:pt x="131" y="45"/>
                  </a:cubicBezTo>
                  <a:cubicBezTo>
                    <a:pt x="135" y="44"/>
                    <a:pt x="138" y="45"/>
                    <a:pt x="140" y="46"/>
                  </a:cubicBezTo>
                  <a:cubicBezTo>
                    <a:pt x="138" y="48"/>
                    <a:pt x="135" y="50"/>
                    <a:pt x="133" y="53"/>
                  </a:cubicBezTo>
                  <a:cubicBezTo>
                    <a:pt x="124" y="61"/>
                    <a:pt x="125" y="71"/>
                    <a:pt x="129" y="77"/>
                  </a:cubicBezTo>
                  <a:cubicBezTo>
                    <a:pt x="130" y="78"/>
                    <a:pt x="131" y="79"/>
                    <a:pt x="132" y="80"/>
                  </a:cubicBezTo>
                  <a:cubicBezTo>
                    <a:pt x="137" y="85"/>
                    <a:pt x="145" y="87"/>
                    <a:pt x="152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2" y="85"/>
                    <a:pt x="152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4"/>
                    <a:pt x="153" y="84"/>
                    <a:pt x="154" y="84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60" y="79"/>
                    <a:pt x="168" y="78"/>
                    <a:pt x="171" y="78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33" y="140"/>
                    <a:pt x="233" y="140"/>
                    <a:pt x="233" y="140"/>
                  </a:cubicBezTo>
                  <a:cubicBezTo>
                    <a:pt x="235" y="143"/>
                    <a:pt x="235" y="147"/>
                    <a:pt x="232" y="150"/>
                  </a:cubicBezTo>
                  <a:cubicBezTo>
                    <a:pt x="229" y="152"/>
                    <a:pt x="225" y="153"/>
                    <a:pt x="223" y="151"/>
                  </a:cubicBezTo>
                  <a:cubicBezTo>
                    <a:pt x="206" y="135"/>
                    <a:pt x="206" y="135"/>
                    <a:pt x="206" y="135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89" y="118"/>
                    <a:pt x="186" y="118"/>
                    <a:pt x="184" y="120"/>
                  </a:cubicBezTo>
                  <a:cubicBezTo>
                    <a:pt x="182" y="122"/>
                    <a:pt x="182" y="125"/>
                    <a:pt x="184" y="127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7" y="161"/>
                    <a:pt x="217" y="165"/>
                    <a:pt x="214" y="167"/>
                  </a:cubicBezTo>
                  <a:cubicBezTo>
                    <a:pt x="212" y="170"/>
                    <a:pt x="208" y="170"/>
                    <a:pt x="205" y="168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4" y="138"/>
                    <a:pt x="171" y="138"/>
                    <a:pt x="169" y="140"/>
                  </a:cubicBezTo>
                  <a:cubicBezTo>
                    <a:pt x="167" y="142"/>
                    <a:pt x="167" y="146"/>
                    <a:pt x="169" y="147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7" y="176"/>
                    <a:pt x="196" y="180"/>
                    <a:pt x="194" y="183"/>
                  </a:cubicBezTo>
                  <a:cubicBezTo>
                    <a:pt x="191" y="185"/>
                    <a:pt x="187" y="186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35" name="Forma livre 140"/>
            <p:cNvSpPr>
              <a:spLocks/>
            </p:cNvSpPr>
            <p:nvPr/>
          </p:nvSpPr>
          <p:spPr bwMode="auto">
            <a:xfrm>
              <a:off x="3699" y="3268"/>
              <a:ext cx="20" cy="17"/>
            </a:xfrm>
            <a:custGeom>
              <a:avLst/>
              <a:gdLst>
                <a:gd name="T0" fmla="*/ 3 w 13"/>
                <a:gd name="T1" fmla="*/ 10 h 12"/>
                <a:gd name="T2" fmla="*/ 11 w 13"/>
                <a:gd name="T3" fmla="*/ 10 h 12"/>
                <a:gd name="T4" fmla="*/ 11 w 13"/>
                <a:gd name="T5" fmla="*/ 2 h 12"/>
                <a:gd name="T6" fmla="*/ 3 w 13"/>
                <a:gd name="T7" fmla="*/ 2 h 12"/>
                <a:gd name="T8" fmla="*/ 3 w 13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3" y="10"/>
                  </a:moveTo>
                  <a:cubicBezTo>
                    <a:pt x="5" y="12"/>
                    <a:pt x="8" y="12"/>
                    <a:pt x="11" y="10"/>
                  </a:cubicBezTo>
                  <a:cubicBezTo>
                    <a:pt x="13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  <p:sp>
          <p:nvSpPr>
            <p:cNvPr id="336" name="Forma livre 141"/>
            <p:cNvSpPr>
              <a:spLocks/>
            </p:cNvSpPr>
            <p:nvPr/>
          </p:nvSpPr>
          <p:spPr bwMode="auto">
            <a:xfrm>
              <a:off x="3952" y="3269"/>
              <a:ext cx="18" cy="19"/>
            </a:xfrm>
            <a:custGeom>
              <a:avLst/>
              <a:gdLst>
                <a:gd name="T0" fmla="*/ 10 w 12"/>
                <a:gd name="T1" fmla="*/ 3 h 13"/>
                <a:gd name="T2" fmla="*/ 2 w 12"/>
                <a:gd name="T3" fmla="*/ 3 h 13"/>
                <a:gd name="T4" fmla="*/ 2 w 12"/>
                <a:gd name="T5" fmla="*/ 10 h 13"/>
                <a:gd name="T6" fmla="*/ 10 w 12"/>
                <a:gd name="T7" fmla="*/ 10 h 13"/>
                <a:gd name="T8" fmla="*/ 10 w 12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0" y="3"/>
                  </a:move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4" y="13"/>
                    <a:pt x="8" y="13"/>
                    <a:pt x="10" y="10"/>
                  </a:cubicBezTo>
                  <a:cubicBezTo>
                    <a:pt x="12" y="8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PT" dirty="0"/>
            </a:p>
          </p:txBody>
        </p:sp>
      </p:grpSp>
      <p:graphicFrame>
        <p:nvGraphicFramePr>
          <p:cNvPr id="51" name="Diagrama 50" descr="Gráfico SmartArt"/>
          <p:cNvGraphicFramePr/>
          <p:nvPr>
            <p:extLst>
              <p:ext uri="{D42A27DB-BD31-4B8C-83A1-F6EECF244321}">
                <p14:modId xmlns:p14="http://schemas.microsoft.com/office/powerpoint/2010/main" val="180067990"/>
              </p:ext>
            </p:extLst>
          </p:nvPr>
        </p:nvGraphicFramePr>
        <p:xfrm>
          <a:off x="6373935" y="2921993"/>
          <a:ext cx="5472204" cy="261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2" name="Diagrama 51" descr="Gráfico SmartArt"/>
          <p:cNvGraphicFramePr/>
          <p:nvPr>
            <p:extLst>
              <p:ext uri="{D42A27DB-BD31-4B8C-83A1-F6EECF244321}">
                <p14:modId xmlns:p14="http://schemas.microsoft.com/office/powerpoint/2010/main" val="2272860306"/>
              </p:ext>
            </p:extLst>
          </p:nvPr>
        </p:nvGraphicFramePr>
        <p:xfrm>
          <a:off x="454636" y="2921993"/>
          <a:ext cx="5472204" cy="35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9D3BE0-13B0-4734-9D8E-62E397A1A590}"/>
              </a:ext>
            </a:extLst>
          </p:cNvPr>
          <p:cNvSpPr txBox="1"/>
          <p:nvPr/>
        </p:nvSpPr>
        <p:spPr>
          <a:xfrm>
            <a:off x="6373935" y="5653243"/>
            <a:ext cx="2475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noProof="0" dirty="0">
                <a:solidFill>
                  <a:schemeClr val="bg1"/>
                </a:solidFill>
              </a:rPr>
              <a:t>Integração de sistemas preexistentes </a:t>
            </a:r>
          </a:p>
          <a:p>
            <a:endParaRPr lang="pt-P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PT" b="0" i="0" u="none" strike="noStrike" dirty="0">
                <a:effectLst/>
                <a:latin typeface="Whitney"/>
                <a:hlinkClick r:id="rId3"/>
              </a:rPr>
              <a:t>https://pr.to/GJYZY6/</a:t>
            </a:r>
            <a:endParaRPr lang="pt-PT" b="0" i="0" u="none" strike="noStrike" dirty="0">
              <a:effectLst/>
              <a:latin typeface="Whitney"/>
            </a:endParaRPr>
          </a:p>
          <a:p>
            <a:pPr rtl="0"/>
            <a:endParaRPr lang="pt-PT" b="0" i="0" u="none" strike="noStrike" dirty="0">
              <a:effectLst/>
              <a:latin typeface="Whitney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sz="2400" b="1" dirty="0">
                <a:solidFill>
                  <a:schemeClr val="accent1"/>
                </a:solidFill>
              </a:rPr>
              <a:t>Apresentação do protótipo</a:t>
            </a:r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4E0240A8-E4CC-4A5D-870C-B2496C2CC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81" y="2213685"/>
            <a:ext cx="868085" cy="868085"/>
          </a:xfrm>
          <a:prstGeom prst="rect">
            <a:avLst/>
          </a:prstGeom>
        </p:spPr>
      </p:pic>
      <p:pic>
        <p:nvPicPr>
          <p:cNvPr id="9" name="Gráfico 8" descr="Internet">
            <a:extLst>
              <a:ext uri="{FF2B5EF4-FFF2-40B4-BE49-F238E27FC236}">
                <a16:creationId xmlns:a16="http://schemas.microsoft.com/office/drawing/2014/main" id="{433196E5-650A-4102-83A1-C028A6B82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6423" y="3599076"/>
            <a:ext cx="3788173" cy="37881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CF8CB91-D12E-4D89-90F4-5788779BA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7175" y="50307"/>
            <a:ext cx="2597421" cy="25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744538" indent="-304800" rtl="0">
              <a:tabLst>
                <a:tab pos="627063" algn="l"/>
              </a:tabLst>
            </a:pPr>
            <a:r>
              <a:rPr lang="pt-PT" sz="2000" dirty="0"/>
              <a:t>Funcionais 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pt-PT" sz="2000" dirty="0"/>
              <a:t>Não-funcionais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sz="2400" b="1" dirty="0">
                <a:solidFill>
                  <a:schemeClr val="accent1"/>
                </a:solidFill>
              </a:rPr>
              <a:t>Requisitos “revelação” </a:t>
            </a:r>
          </a:p>
        </p:txBody>
      </p:sp>
      <p:pic>
        <p:nvPicPr>
          <p:cNvPr id="33" name="Gráfico 32" descr="Lista de verificação">
            <a:extLst>
              <a:ext uri="{FF2B5EF4-FFF2-40B4-BE49-F238E27FC236}">
                <a16:creationId xmlns:a16="http://schemas.microsoft.com/office/drawing/2014/main" id="{6F75A726-7CA7-423D-BCE2-F21751059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1" y="2254580"/>
            <a:ext cx="786296" cy="786296"/>
          </a:xfrm>
          <a:prstGeom prst="rect">
            <a:avLst/>
          </a:prstGeom>
        </p:spPr>
      </p:pic>
      <p:pic>
        <p:nvPicPr>
          <p:cNvPr id="34" name="Gráfico 33" descr="Lista de verificação">
            <a:extLst>
              <a:ext uri="{FF2B5EF4-FFF2-40B4-BE49-F238E27FC236}">
                <a16:creationId xmlns:a16="http://schemas.microsoft.com/office/drawing/2014/main" id="{923AD121-0CC0-406D-8EA9-58B76BC48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8744" y="3759973"/>
            <a:ext cx="3006049" cy="30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Diagrama 48" descr="Gráfico SmartArt"/>
          <p:cNvGraphicFramePr/>
          <p:nvPr>
            <p:extLst>
              <p:ext uri="{D42A27DB-BD31-4B8C-83A1-F6EECF244321}">
                <p14:modId xmlns:p14="http://schemas.microsoft.com/office/powerpoint/2010/main" val="2135423799"/>
              </p:ext>
            </p:extLst>
          </p:nvPr>
        </p:nvGraphicFramePr>
        <p:xfrm>
          <a:off x="264998" y="1975104"/>
          <a:ext cx="11340512" cy="3379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sz="2800" b="1" dirty="0"/>
              <a:t>Requisitos “revelação”</a:t>
            </a:r>
            <a:endParaRPr lang="pt-PT" dirty="0"/>
          </a:p>
        </p:txBody>
      </p:sp>
      <p:pic>
        <p:nvPicPr>
          <p:cNvPr id="9" name="Marcador de Posição da Imagem 8" descr="mãos de alguém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879A72C-5446-4A02-9A93-DA2996BA0946}"/>
              </a:ext>
            </a:extLst>
          </p:cNvPr>
          <p:cNvSpPr txBox="1"/>
          <p:nvPr/>
        </p:nvSpPr>
        <p:spPr>
          <a:xfrm>
            <a:off x="2301412" y="2085653"/>
            <a:ext cx="255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595959"/>
                </a:solidFill>
              </a:rPr>
              <a:t>Funcionais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95DEA5-40C0-41A8-B8C4-CB8978D39ED8}"/>
              </a:ext>
            </a:extLst>
          </p:cNvPr>
          <p:cNvSpPr txBox="1"/>
          <p:nvPr/>
        </p:nvSpPr>
        <p:spPr>
          <a:xfrm>
            <a:off x="7508696" y="2085653"/>
            <a:ext cx="255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595959"/>
                </a:solidFill>
              </a:rPr>
              <a:t>Não-funcionais</a:t>
            </a:r>
          </a:p>
        </p:txBody>
      </p:sp>
    </p:spTree>
    <p:extLst>
      <p:ext uri="{BB962C8B-B14F-4D97-AF65-F5344CB8AC3E}">
        <p14:creationId xmlns:p14="http://schemas.microsoft.com/office/powerpoint/2010/main" val="144894902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536_TF89238778_Win32" id="{86E8E2F4-DB1E-4E23-AE4A-1EE0E59E60B5}" vid="{B6088279-1ACB-47C4-8818-0514B3F969A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resumo de produtos</Template>
  <TotalTime>274</TotalTime>
  <Words>272</Words>
  <Application>Microsoft Office PowerPoint</Application>
  <PresentationFormat>Ecrã Panorâmico</PresentationFormat>
  <Paragraphs>89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6" baseType="lpstr">
      <vt:lpstr>Arial</vt:lpstr>
      <vt:lpstr>Calibri</vt:lpstr>
      <vt:lpstr>Gill Sans MT</vt:lpstr>
      <vt:lpstr>Whitney</vt:lpstr>
      <vt:lpstr>Wingdings 2</vt:lpstr>
      <vt:lpstr>DividendVTI</vt:lpstr>
      <vt:lpstr>Apresentação do PowerPoint</vt:lpstr>
      <vt:lpstr>índice</vt:lpstr>
      <vt:lpstr>Prioridades do projeto</vt:lpstr>
      <vt:lpstr>Funcionalidades Estratégicas</vt:lpstr>
      <vt:lpstr>Organização da solução</vt:lpstr>
      <vt:lpstr>Arquitetura geral e integração de sistemas externos</vt:lpstr>
      <vt:lpstr>Apresentação do protótipo</vt:lpstr>
      <vt:lpstr>Requisitos “revelação” </vt:lpstr>
      <vt:lpstr>Requisitos “revelação”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65</cp:revision>
  <dcterms:created xsi:type="dcterms:W3CDTF">2022-01-13T17:27:52Z</dcterms:created>
  <dcterms:modified xsi:type="dcterms:W3CDTF">2022-01-14T11:39:45Z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